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handoutMasterIdLst>
    <p:handoutMasterId r:id="rId17"/>
  </p:handoutMasterIdLst>
  <p:sldIdLst>
    <p:sldId id="256" r:id="rId3"/>
    <p:sldId id="414" r:id="rId4"/>
    <p:sldId id="298" r:id="rId5"/>
    <p:sldId id="299" r:id="rId6"/>
    <p:sldId id="300" r:id="rId7"/>
    <p:sldId id="329" r:id="rId8"/>
    <p:sldId id="330" r:id="rId9"/>
    <p:sldId id="331" r:id="rId10"/>
    <p:sldId id="371" r:id="rId11"/>
    <p:sldId id="410" r:id="rId12"/>
    <p:sldId id="411" r:id="rId13"/>
    <p:sldId id="412" r:id="rId14"/>
    <p:sldId id="415" r:id="rId15"/>
    <p:sldId id="416" r:id="rId16"/>
  </p:sldIdLst>
  <p:sldSz cx="12192000" cy="6858000"/>
  <p:notesSz cx="6858000" cy="9947275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2">
          <p15:clr>
            <a:srgbClr val="A4A3A4"/>
          </p15:clr>
        </p15:guide>
        <p15:guide id="2" pos="3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604"/>
    <a:srgbClr val="D96F19"/>
    <a:srgbClr val="139705"/>
    <a:srgbClr val="DF2E28"/>
    <a:srgbClr val="6E3402"/>
    <a:srgbClr val="753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/>
    <p:restoredTop sz="94652"/>
  </p:normalViewPr>
  <p:slideViewPr>
    <p:cSldViewPr snapToGrid="0" showGuides="1">
      <p:cViewPr>
        <p:scale>
          <a:sx n="80" d="100"/>
          <a:sy n="80" d="100"/>
        </p:scale>
        <p:origin x="-684" y="-240"/>
      </p:cViewPr>
      <p:guideLst>
        <p:guide orient="horz" pos="2152"/>
        <p:guide pos="3848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dr.firdaussh.mh\Downloads\Data_Statistik_Persidangan_DKPP_Upd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dr.firdaussh.mh\Downloads\Data_Statistik_Persidangan_DKPP_Upd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 sz="2000" dirty="0"/>
              <a:t>PERSENTASE JUMLAH</a:t>
            </a:r>
            <a:r>
              <a:rPr lang="id-ID" sz="2000" baseline="0" dirty="0"/>
              <a:t> TERADU </a:t>
            </a:r>
          </a:p>
          <a:p>
            <a:pPr>
              <a:defRPr/>
            </a:pPr>
            <a:r>
              <a:rPr lang="id-ID" sz="2000" baseline="0" dirty="0"/>
              <a:t>DIPUTUS DKPP</a:t>
            </a:r>
          </a:p>
          <a:p>
            <a:pPr>
              <a:defRPr/>
            </a:pPr>
            <a:r>
              <a:rPr lang="id-ID" sz="2000" baseline="0" dirty="0"/>
              <a:t>TAHUN 2012-20</a:t>
            </a:r>
            <a:r>
              <a:rPr lang="en-AU" sz="2000" baseline="0" dirty="0"/>
              <a:t>20</a:t>
            </a:r>
          </a:p>
          <a:p>
            <a:pPr>
              <a:defRPr/>
            </a:pPr>
            <a:r>
              <a:rPr lang="en-AU" baseline="0" dirty="0"/>
              <a:t>Data  8 November 2020</a:t>
            </a:r>
            <a:endParaRPr lang="id-ID" dirty="0"/>
          </a:p>
        </c:rich>
      </c:tx>
      <c:layout>
        <c:manualLayout>
          <c:xMode val="edge"/>
          <c:yMode val="edge"/>
          <c:x val="0.31918761693742875"/>
          <c:y val="0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8245614035087817E-2"/>
                  <c:y val="-5.228794273341310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Rehabilitasi</a:t>
                    </a:r>
                  </a:p>
                  <a:p>
                    <a:r>
                      <a:rPr lang="en-US" sz="1600" b="1"/>
                      <a:t>(58%)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AB-714A-BA99-5B11AEC461EB}"/>
                </c:ext>
              </c:extLst>
            </c:dLbl>
            <c:dLbl>
              <c:idx val="1"/>
              <c:layout>
                <c:manualLayout>
                  <c:x val="-8.6918761618483192E-2"/>
                  <c:y val="0.1251005139970169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Teguran Tertulis
(Peringatan)
(26%)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AB-714A-BA99-5B11AEC461EB}"/>
                </c:ext>
              </c:extLst>
            </c:dLbl>
            <c:dLbl>
              <c:idx val="2"/>
              <c:layout>
                <c:manualLayout>
                  <c:x val="-0.14141852022266091"/>
                  <c:y val="-3.942579248239701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Pemberhentian</a:t>
                    </a:r>
                  </a:p>
                  <a:p>
                    <a:r>
                      <a:rPr lang="en-US" sz="1600" b="1"/>
                      <a:t>Sementara</a:t>
                    </a:r>
                    <a:r>
                      <a:rPr lang="en-US" sz="1600" b="1" baseline="0"/>
                      <a:t> (</a:t>
                    </a:r>
                    <a:r>
                      <a:rPr lang="en-US" sz="1600" b="1"/>
                      <a:t>1%)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AB-714A-BA99-5B11AEC461EB}"/>
                </c:ext>
              </c:extLst>
            </c:dLbl>
            <c:dLbl>
              <c:idx val="3"/>
              <c:layout>
                <c:manualLayout>
                  <c:x val="-2.2330900316463936E-2"/>
                  <c:y val="-9.614066760873558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Pemberhentian Tetap</a:t>
                    </a:r>
                    <a:r>
                      <a:rPr lang="en-US" sz="1600" b="1" baseline="0"/>
                      <a:t> (</a:t>
                    </a:r>
                    <a:r>
                      <a:rPr lang="en-US" sz="1600" b="1"/>
                      <a:t>15%)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AB-714A-BA99-5B11AEC461EB}"/>
                </c:ext>
              </c:extLst>
            </c:dLbl>
            <c:dLbl>
              <c:idx val="4"/>
              <c:layout>
                <c:manualLayout>
                  <c:x val="0.10967452715100615"/>
                  <c:y val="-6.00214564891701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AB-714A-BA99-5B11AEC46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'[2]REKAP DATA 2012-2019'!$F$5:$J$5</c:f>
              <c:strCache>
                <c:ptCount val="5"/>
                <c:pt idx="0">
                  <c:v>Rehabilitasi</c:v>
                </c:pt>
                <c:pt idx="1">
                  <c:v>Teguran Tertulis
(Peringatan)</c:v>
                </c:pt>
                <c:pt idx="2">
                  <c:v>Berhenti Sementara</c:v>
                </c:pt>
                <c:pt idx="3">
                  <c:v>Berhenti Tetap</c:v>
                </c:pt>
                <c:pt idx="4">
                  <c:v>Berhenti dari Jabatan Ketua</c:v>
                </c:pt>
              </c:strCache>
            </c:strRef>
          </c:cat>
          <c:val>
            <c:numRef>
              <c:f>'[2]REKAP DATA 2012-2019'!$F$14:$J$14</c:f>
              <c:numCache>
                <c:formatCode>General</c:formatCode>
                <c:ptCount val="5"/>
                <c:pt idx="0">
                  <c:v>3101</c:v>
                </c:pt>
                <c:pt idx="1">
                  <c:v>1935</c:v>
                </c:pt>
                <c:pt idx="2">
                  <c:v>64</c:v>
                </c:pt>
                <c:pt idx="3">
                  <c:v>593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AB-714A-BA99-5B11AEC461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GRAFIK JUMLAH TERADU DIPUTUS</a:t>
            </a:r>
          </a:p>
          <a:p>
            <a:pPr>
              <a:defRPr/>
            </a:pPr>
            <a:r>
              <a:rPr lang="en-US"/>
              <a:t>Tahun 2012-20</a:t>
            </a:r>
            <a:r>
              <a:rPr lang="en-AU"/>
              <a:t>20</a:t>
            </a:r>
            <a:endParaRPr lang="id-ID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'[2]REKAP DATA 2012-2019'!$F$5:$K$5</c:f>
              <c:strCache>
                <c:ptCount val="6"/>
                <c:pt idx="0">
                  <c:v>Rehabilitasi</c:v>
                </c:pt>
                <c:pt idx="1">
                  <c:v>Teguran Tertulis
(Peringatan)</c:v>
                </c:pt>
                <c:pt idx="2">
                  <c:v>Berhenti Sementara</c:v>
                </c:pt>
                <c:pt idx="3">
                  <c:v>Berhenti Tetap</c:v>
                </c:pt>
                <c:pt idx="4">
                  <c:v>Berhenti dari Jabatan Ketua</c:v>
                </c:pt>
                <c:pt idx="5">
                  <c:v>Ketetapan</c:v>
                </c:pt>
              </c:strCache>
            </c:strRef>
          </c:cat>
          <c:val>
            <c:numRef>
              <c:f>'[2]REKAP DATA 2012-2019'!$F$14:$K$14</c:f>
              <c:numCache>
                <c:formatCode>General</c:formatCode>
                <c:ptCount val="6"/>
                <c:pt idx="0">
                  <c:v>3101</c:v>
                </c:pt>
                <c:pt idx="1">
                  <c:v>1935</c:v>
                </c:pt>
                <c:pt idx="2">
                  <c:v>64</c:v>
                </c:pt>
                <c:pt idx="3">
                  <c:v>593</c:v>
                </c:pt>
                <c:pt idx="4">
                  <c:v>48</c:v>
                </c:pt>
                <c:pt idx="5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B2-F54F-A976-045F7F4B9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94784"/>
        <c:axId val="70696320"/>
      </c:barChart>
      <c:catAx>
        <c:axId val="706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0696320"/>
        <c:crosses val="autoZero"/>
        <c:auto val="1"/>
        <c:lblAlgn val="ctr"/>
        <c:lblOffset val="100"/>
        <c:noMultiLvlLbl val="0"/>
      </c:catAx>
      <c:valAx>
        <c:axId val="706963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Teradu Diputus</a:t>
                </a:r>
                <a:endParaRPr lang="id-ID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0694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/>
            </a:pPr>
            <a:endParaRPr lang="en-US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98DFD-52A6-F34F-BB66-9B888D78FD36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194C5484-545E-0447-A703-FCE7092929A8}">
      <dgm:prSet phldrT="[Text]" custT="1"/>
      <dgm:spPr/>
      <dgm:t>
        <a:bodyPr/>
        <a:lstStyle/>
        <a:p>
          <a:pPr algn="ctr"/>
          <a:r>
            <a:rPr lang="en-US" sz="2400" b="1" dirty="0"/>
            <a:t>SISTEM ETIKA PENYELENGGARA PEMILU</a:t>
          </a:r>
        </a:p>
      </dgm:t>
    </dgm:pt>
    <dgm:pt modelId="{E09CE1DD-0506-3245-BBED-AA91F3EADD01}" type="parTrans" cxnId="{6ECA25FC-8F6D-A143-A5E4-26864AFFAA0B}">
      <dgm:prSet/>
      <dgm:spPr/>
      <dgm:t>
        <a:bodyPr/>
        <a:lstStyle/>
        <a:p>
          <a:endParaRPr lang="en-US"/>
        </a:p>
      </dgm:t>
    </dgm:pt>
    <dgm:pt modelId="{AF4CFC53-52C0-274A-B4CA-537B9B5D1CEA}" type="sibTrans" cxnId="{6ECA25FC-8F6D-A143-A5E4-26864AFFAA0B}">
      <dgm:prSet/>
      <dgm:spPr/>
      <dgm:t>
        <a:bodyPr/>
        <a:lstStyle/>
        <a:p>
          <a:endParaRPr lang="en-US"/>
        </a:p>
      </dgm:t>
    </dgm:pt>
    <dgm:pt modelId="{A8DE089F-6D93-1345-9117-3FDCC30B7381}">
      <dgm:prSet phldrT="[Text]" custT="1"/>
      <dgm:spPr/>
      <dgm:t>
        <a:bodyPr/>
        <a:lstStyle/>
        <a:p>
          <a:pPr algn="ctr"/>
          <a:r>
            <a:rPr lang="en-US" sz="2400" b="1" dirty="0"/>
            <a:t>PEMILU</a:t>
          </a:r>
          <a:r>
            <a:rPr lang="en-US" sz="2000" b="1" dirty="0"/>
            <a:t> BERINTEGRITAS </a:t>
          </a:r>
        </a:p>
      </dgm:t>
    </dgm:pt>
    <dgm:pt modelId="{804DD263-757B-CD47-8FE2-9F28A6D316F1}" type="parTrans" cxnId="{7B0B0767-7226-C744-BBFF-2BF27E59E772}">
      <dgm:prSet/>
      <dgm:spPr/>
      <dgm:t>
        <a:bodyPr/>
        <a:lstStyle/>
        <a:p>
          <a:endParaRPr lang="en-US"/>
        </a:p>
      </dgm:t>
    </dgm:pt>
    <dgm:pt modelId="{7705592C-BC9F-634F-94A0-50D6FF84E4BB}" type="sibTrans" cxnId="{7B0B0767-7226-C744-BBFF-2BF27E59E772}">
      <dgm:prSet/>
      <dgm:spPr/>
      <dgm:t>
        <a:bodyPr/>
        <a:lstStyle/>
        <a:p>
          <a:endParaRPr lang="en-US"/>
        </a:p>
      </dgm:t>
    </dgm:pt>
    <dgm:pt modelId="{7B42363C-F2EC-6341-80B8-7D674B91FBC4}">
      <dgm:prSet phldrT="[Text]" custT="1"/>
      <dgm:spPr/>
      <dgm:t>
        <a:bodyPr/>
        <a:lstStyle/>
        <a:p>
          <a:r>
            <a:rPr lang="en-US" sz="2400" b="1" dirty="0"/>
            <a:t>HASIL PEMILU BERMARTABAT</a:t>
          </a:r>
        </a:p>
      </dgm:t>
    </dgm:pt>
    <dgm:pt modelId="{AB44A72A-3AA0-E24E-9DA2-0658D1E1F376}" type="parTrans" cxnId="{4C9634C7-178F-A947-AB50-A8C36B9E8491}">
      <dgm:prSet/>
      <dgm:spPr/>
      <dgm:t>
        <a:bodyPr/>
        <a:lstStyle/>
        <a:p>
          <a:endParaRPr lang="en-US"/>
        </a:p>
      </dgm:t>
    </dgm:pt>
    <dgm:pt modelId="{C338590B-B7AA-AC49-AEDA-9D9DD00CD5B8}" type="sibTrans" cxnId="{4C9634C7-178F-A947-AB50-A8C36B9E8491}">
      <dgm:prSet/>
      <dgm:spPr/>
      <dgm:t>
        <a:bodyPr/>
        <a:lstStyle/>
        <a:p>
          <a:endParaRPr lang="en-US"/>
        </a:p>
      </dgm:t>
    </dgm:pt>
    <dgm:pt modelId="{136C6E0E-2DE5-CD4E-8866-1A5FA63DF2A4}" type="pres">
      <dgm:prSet presAssocID="{8FE98DFD-52A6-F34F-BB66-9B888D78FD36}" presName="arrowDiagram" presStyleCnt="0">
        <dgm:presLayoutVars>
          <dgm:chMax val="5"/>
          <dgm:dir/>
          <dgm:resizeHandles val="exact"/>
        </dgm:presLayoutVars>
      </dgm:prSet>
      <dgm:spPr/>
    </dgm:pt>
    <dgm:pt modelId="{FDE0E562-4480-AA4D-9033-8577368E6CFF}" type="pres">
      <dgm:prSet presAssocID="{8FE98DFD-52A6-F34F-BB66-9B888D78FD36}" presName="arrow" presStyleLbl="bgShp" presStyleIdx="0" presStyleCnt="1" custScaleX="109368"/>
      <dgm:spPr>
        <a:solidFill>
          <a:schemeClr val="accent4"/>
        </a:solidFill>
      </dgm:spPr>
    </dgm:pt>
    <dgm:pt modelId="{20805562-F9F9-2C49-B9CF-A82195D1C58E}" type="pres">
      <dgm:prSet presAssocID="{8FE98DFD-52A6-F34F-BB66-9B888D78FD36}" presName="arrowDiagram3" presStyleCnt="0"/>
      <dgm:spPr/>
    </dgm:pt>
    <dgm:pt modelId="{BDC0131C-9247-C942-BA0B-8D71FD3DA22F}" type="pres">
      <dgm:prSet presAssocID="{194C5484-545E-0447-A703-FCE7092929A8}" presName="bullet3a" presStyleLbl="node1" presStyleIdx="0" presStyleCnt="3" custScaleX="129667" custScaleY="154939" custLinFactX="-11740" custLinFactNeighborX="-100000" custLinFactNeighborY="-15434"/>
      <dgm:spPr/>
    </dgm:pt>
    <dgm:pt modelId="{F9F4BF49-E87E-4043-BCA3-B2C10A4540B6}" type="pres">
      <dgm:prSet presAssocID="{194C5484-545E-0447-A703-FCE7092929A8}" presName="textBox3a" presStyleLbl="revTx" presStyleIdx="0" presStyleCnt="3" custScaleX="167151" custScaleY="73730" custLinFactNeighborX="-61597" custLinFactNeighborY="4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32226-F702-C74B-B986-3DF0D0E170A4}" type="pres">
      <dgm:prSet presAssocID="{A8DE089F-6D93-1345-9117-3FDCC30B7381}" presName="bullet3b" presStyleLbl="node1" presStyleIdx="1" presStyleCnt="3" custScaleX="113007" custScaleY="121224" custLinFactX="45827" custLinFactNeighborX="100000" custLinFactNeighborY="-45687"/>
      <dgm:spPr/>
    </dgm:pt>
    <dgm:pt modelId="{6DA6EDA3-C43F-EA41-84CC-818690AE1118}" type="pres">
      <dgm:prSet presAssocID="{A8DE089F-6D93-1345-9117-3FDCC30B7381}" presName="textBox3b" presStyleLbl="revTx" presStyleIdx="1" presStyleCnt="3" custScaleX="123193" custScaleY="23282" custLinFactNeighborX="-21442" custLinFactNeighborY="-3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50044-EB6B-C543-81DE-23FE60A85D5A}" type="pres">
      <dgm:prSet presAssocID="{7B42363C-F2EC-6341-80B8-7D674B91FBC4}" presName="bullet3c" presStyleLbl="node1" presStyleIdx="2" presStyleCnt="3" custLinFactX="107227" custLinFactNeighborX="200000" custLinFactNeighborY="-36339"/>
      <dgm:spPr/>
    </dgm:pt>
    <dgm:pt modelId="{0D5D1B5F-ECFA-5846-945B-4CCFFDB43650}" type="pres">
      <dgm:prSet presAssocID="{7B42363C-F2EC-6341-80B8-7D674B91FBC4}" presName="textBox3c" presStyleLbl="revTx" presStyleIdx="2" presStyleCnt="3" custScaleX="133559" custScaleY="18394" custLinFactNeighborX="32728" custLinFactNeighborY="-3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FDC9E-3BE7-0249-AA07-EBDCAF82955F}" type="presOf" srcId="{194C5484-545E-0447-A703-FCE7092929A8}" destId="{F9F4BF49-E87E-4043-BCA3-B2C10A4540B6}" srcOrd="0" destOrd="0" presId="urn:microsoft.com/office/officeart/2005/8/layout/arrow2"/>
    <dgm:cxn modelId="{7F97D0F4-260A-CC42-B510-58634620206B}" type="presOf" srcId="{A8DE089F-6D93-1345-9117-3FDCC30B7381}" destId="{6DA6EDA3-C43F-EA41-84CC-818690AE1118}" srcOrd="0" destOrd="0" presId="urn:microsoft.com/office/officeart/2005/8/layout/arrow2"/>
    <dgm:cxn modelId="{6ECA25FC-8F6D-A143-A5E4-26864AFFAA0B}" srcId="{8FE98DFD-52A6-F34F-BB66-9B888D78FD36}" destId="{194C5484-545E-0447-A703-FCE7092929A8}" srcOrd="0" destOrd="0" parTransId="{E09CE1DD-0506-3245-BBED-AA91F3EADD01}" sibTransId="{AF4CFC53-52C0-274A-B4CA-537B9B5D1CEA}"/>
    <dgm:cxn modelId="{128F0E5F-A421-DE40-AD8C-CCD8C1B92CDA}" type="presOf" srcId="{7B42363C-F2EC-6341-80B8-7D674B91FBC4}" destId="{0D5D1B5F-ECFA-5846-945B-4CCFFDB43650}" srcOrd="0" destOrd="0" presId="urn:microsoft.com/office/officeart/2005/8/layout/arrow2"/>
    <dgm:cxn modelId="{4C9634C7-178F-A947-AB50-A8C36B9E8491}" srcId="{8FE98DFD-52A6-F34F-BB66-9B888D78FD36}" destId="{7B42363C-F2EC-6341-80B8-7D674B91FBC4}" srcOrd="2" destOrd="0" parTransId="{AB44A72A-3AA0-E24E-9DA2-0658D1E1F376}" sibTransId="{C338590B-B7AA-AC49-AEDA-9D9DD00CD5B8}"/>
    <dgm:cxn modelId="{7B0B0767-7226-C744-BBFF-2BF27E59E772}" srcId="{8FE98DFD-52A6-F34F-BB66-9B888D78FD36}" destId="{A8DE089F-6D93-1345-9117-3FDCC30B7381}" srcOrd="1" destOrd="0" parTransId="{804DD263-757B-CD47-8FE2-9F28A6D316F1}" sibTransId="{7705592C-BC9F-634F-94A0-50D6FF84E4BB}"/>
    <dgm:cxn modelId="{C172BDB2-B669-5B4A-A0C7-88F527768438}" type="presOf" srcId="{8FE98DFD-52A6-F34F-BB66-9B888D78FD36}" destId="{136C6E0E-2DE5-CD4E-8866-1A5FA63DF2A4}" srcOrd="0" destOrd="0" presId="urn:microsoft.com/office/officeart/2005/8/layout/arrow2"/>
    <dgm:cxn modelId="{1785C820-F7D9-014C-8A57-5BA8501C6E5C}" type="presParOf" srcId="{136C6E0E-2DE5-CD4E-8866-1A5FA63DF2A4}" destId="{FDE0E562-4480-AA4D-9033-8577368E6CFF}" srcOrd="0" destOrd="0" presId="urn:microsoft.com/office/officeart/2005/8/layout/arrow2"/>
    <dgm:cxn modelId="{23D68E84-B54C-BB40-80A2-7E89EEEF29BD}" type="presParOf" srcId="{136C6E0E-2DE5-CD4E-8866-1A5FA63DF2A4}" destId="{20805562-F9F9-2C49-B9CF-A82195D1C58E}" srcOrd="1" destOrd="0" presId="urn:microsoft.com/office/officeart/2005/8/layout/arrow2"/>
    <dgm:cxn modelId="{8595B7CB-9603-E44A-A5E5-1892D269EE9C}" type="presParOf" srcId="{20805562-F9F9-2C49-B9CF-A82195D1C58E}" destId="{BDC0131C-9247-C942-BA0B-8D71FD3DA22F}" srcOrd="0" destOrd="0" presId="urn:microsoft.com/office/officeart/2005/8/layout/arrow2"/>
    <dgm:cxn modelId="{D72F742F-135A-6443-A2DF-4B24BEAC5ED6}" type="presParOf" srcId="{20805562-F9F9-2C49-B9CF-A82195D1C58E}" destId="{F9F4BF49-E87E-4043-BCA3-B2C10A4540B6}" srcOrd="1" destOrd="0" presId="urn:microsoft.com/office/officeart/2005/8/layout/arrow2"/>
    <dgm:cxn modelId="{45754DA5-EB83-5A40-96E2-664FFFBDE9F1}" type="presParOf" srcId="{20805562-F9F9-2C49-B9CF-A82195D1C58E}" destId="{C4D32226-F702-C74B-B986-3DF0D0E170A4}" srcOrd="2" destOrd="0" presId="urn:microsoft.com/office/officeart/2005/8/layout/arrow2"/>
    <dgm:cxn modelId="{2106C5DB-7E4F-0845-92B8-F41DC7241205}" type="presParOf" srcId="{20805562-F9F9-2C49-B9CF-A82195D1C58E}" destId="{6DA6EDA3-C43F-EA41-84CC-818690AE1118}" srcOrd="3" destOrd="0" presId="urn:microsoft.com/office/officeart/2005/8/layout/arrow2"/>
    <dgm:cxn modelId="{250440E2-68DD-AF46-8068-CE37F2551F70}" type="presParOf" srcId="{20805562-F9F9-2C49-B9CF-A82195D1C58E}" destId="{3A450044-EB6B-C543-81DE-23FE60A85D5A}" srcOrd="4" destOrd="0" presId="urn:microsoft.com/office/officeart/2005/8/layout/arrow2"/>
    <dgm:cxn modelId="{9B00DA7A-C4D6-8C49-A6CD-4D4EB49C26BA}" type="presParOf" srcId="{20805562-F9F9-2C49-B9CF-A82195D1C58E}" destId="{0D5D1B5F-ECFA-5846-945B-4CCFFDB4365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ECFFE-D84E-D44F-B069-19116E610AEB}" type="doc">
      <dgm:prSet loTypeId="urn:microsoft.com/office/officeart/2005/8/layout/radial4#1" loCatId="" qsTypeId="urn:microsoft.com/office/officeart/2005/8/quickstyle/3D5#1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415BEEC-C035-784E-875E-5708CF64D60C}">
      <dgm:prSet phldrT="[Text]" custT="1"/>
      <dgm:spPr/>
      <dgm:t>
        <a:bodyPr/>
        <a:lstStyle/>
        <a:p>
          <a:r>
            <a:rPr lang="en-US" sz="2000" b="1" dirty="0"/>
            <a:t>ASAS PEMILU</a:t>
          </a:r>
        </a:p>
      </dgm:t>
    </dgm:pt>
    <dgm:pt modelId="{0F8AAE38-89D3-3347-8F33-40CF53FF2042}" type="parTrans" cxnId="{6C24E072-CBBE-4E4B-A750-85AA4FCFE6B9}">
      <dgm:prSet/>
      <dgm:spPr/>
      <dgm:t>
        <a:bodyPr/>
        <a:lstStyle/>
        <a:p>
          <a:endParaRPr lang="en-US" sz="2000"/>
        </a:p>
      </dgm:t>
    </dgm:pt>
    <dgm:pt modelId="{D68E9FF3-D247-B54A-85B3-2F80B7D209AA}" type="sibTrans" cxnId="{6C24E072-CBBE-4E4B-A750-85AA4FCFE6B9}">
      <dgm:prSet/>
      <dgm:spPr/>
      <dgm:t>
        <a:bodyPr/>
        <a:lstStyle/>
        <a:p>
          <a:endParaRPr lang="en-US" sz="2000"/>
        </a:p>
      </dgm:t>
    </dgm:pt>
    <dgm:pt modelId="{E78E8C0D-DF4F-FF44-A811-ADEACBEA55A8}">
      <dgm:prSet phldrT="[Text]" custT="1"/>
      <dgm:spPr/>
      <dgm:t>
        <a:bodyPr/>
        <a:lstStyle/>
        <a:p>
          <a:r>
            <a:rPr lang="en-US" sz="2000" b="1" dirty="0"/>
            <a:t>LANGSUNG</a:t>
          </a:r>
        </a:p>
      </dgm:t>
    </dgm:pt>
    <dgm:pt modelId="{B55B07A9-D0A0-1E43-A350-622B18CB8593}" type="parTrans" cxnId="{0687FD8C-929B-334E-9A06-DC2B8EC40BE8}">
      <dgm:prSet custT="1"/>
      <dgm:spPr/>
      <dgm:t>
        <a:bodyPr/>
        <a:lstStyle/>
        <a:p>
          <a:endParaRPr lang="en-US" sz="2000"/>
        </a:p>
      </dgm:t>
    </dgm:pt>
    <dgm:pt modelId="{F57A803F-052F-234E-B54D-F1CF21E02CDA}" type="sibTrans" cxnId="{0687FD8C-929B-334E-9A06-DC2B8EC40BE8}">
      <dgm:prSet/>
      <dgm:spPr/>
      <dgm:t>
        <a:bodyPr/>
        <a:lstStyle/>
        <a:p>
          <a:endParaRPr lang="en-US" sz="2000"/>
        </a:p>
      </dgm:t>
    </dgm:pt>
    <dgm:pt modelId="{272E25EF-1D1F-B54C-874E-9E717010D3EB}">
      <dgm:prSet phldrT="[Text]" custT="1"/>
      <dgm:spPr/>
      <dgm:t>
        <a:bodyPr/>
        <a:lstStyle/>
        <a:p>
          <a:r>
            <a:rPr lang="en-US" sz="2000" b="1" dirty="0"/>
            <a:t>UMUM</a:t>
          </a:r>
        </a:p>
      </dgm:t>
    </dgm:pt>
    <dgm:pt modelId="{024E9DF1-D5D8-7B4A-936B-752993B79429}" type="parTrans" cxnId="{BC5D6E1A-95A7-6349-95C5-0556EFEC55F8}">
      <dgm:prSet custT="1"/>
      <dgm:spPr/>
      <dgm:t>
        <a:bodyPr/>
        <a:lstStyle/>
        <a:p>
          <a:endParaRPr lang="en-US" sz="2000"/>
        </a:p>
      </dgm:t>
    </dgm:pt>
    <dgm:pt modelId="{2FD5B43C-21E5-424A-A37E-5177D7E9C232}" type="sibTrans" cxnId="{BC5D6E1A-95A7-6349-95C5-0556EFEC55F8}">
      <dgm:prSet/>
      <dgm:spPr/>
      <dgm:t>
        <a:bodyPr/>
        <a:lstStyle/>
        <a:p>
          <a:endParaRPr lang="en-US" sz="2000"/>
        </a:p>
      </dgm:t>
    </dgm:pt>
    <dgm:pt modelId="{1567F2B7-FE5A-D747-9505-14CD4C0C16A3}">
      <dgm:prSet phldrT="[Text]" custT="1"/>
      <dgm:spPr/>
      <dgm:t>
        <a:bodyPr/>
        <a:lstStyle/>
        <a:p>
          <a:r>
            <a:rPr lang="en-US" sz="2000" b="1" dirty="0"/>
            <a:t>BEBAS</a:t>
          </a:r>
        </a:p>
      </dgm:t>
    </dgm:pt>
    <dgm:pt modelId="{B80417AE-CB43-414E-BAAE-277F7B0034FC}" type="parTrans" cxnId="{BC9D178A-2600-0845-85EA-F2FFA2D08297}">
      <dgm:prSet custT="1"/>
      <dgm:spPr/>
      <dgm:t>
        <a:bodyPr/>
        <a:lstStyle/>
        <a:p>
          <a:endParaRPr lang="en-US" sz="2000"/>
        </a:p>
      </dgm:t>
    </dgm:pt>
    <dgm:pt modelId="{3CEA001F-EE9B-8F46-AEA7-F2B882C08470}" type="sibTrans" cxnId="{BC9D178A-2600-0845-85EA-F2FFA2D08297}">
      <dgm:prSet/>
      <dgm:spPr/>
      <dgm:t>
        <a:bodyPr/>
        <a:lstStyle/>
        <a:p>
          <a:endParaRPr lang="en-US" sz="2000"/>
        </a:p>
      </dgm:t>
    </dgm:pt>
    <dgm:pt modelId="{010D70FA-33F7-F840-99AB-3022C901ABB9}">
      <dgm:prSet custT="1"/>
      <dgm:spPr/>
      <dgm:t>
        <a:bodyPr/>
        <a:lstStyle/>
        <a:p>
          <a:r>
            <a:rPr lang="en-US" sz="2000" b="1" dirty="0"/>
            <a:t>RAHASIA</a:t>
          </a:r>
        </a:p>
      </dgm:t>
    </dgm:pt>
    <dgm:pt modelId="{9CEBF61B-9253-3A47-ADD0-049CDE84ACD0}" type="parTrans" cxnId="{A3A5D65E-9ECF-7546-BFCA-4305804981D8}">
      <dgm:prSet custT="1"/>
      <dgm:spPr/>
      <dgm:t>
        <a:bodyPr/>
        <a:lstStyle/>
        <a:p>
          <a:endParaRPr lang="en-US" sz="2000"/>
        </a:p>
      </dgm:t>
    </dgm:pt>
    <dgm:pt modelId="{EBFB4588-41D5-5648-AA4E-E2C97F29B80B}" type="sibTrans" cxnId="{A3A5D65E-9ECF-7546-BFCA-4305804981D8}">
      <dgm:prSet/>
      <dgm:spPr/>
      <dgm:t>
        <a:bodyPr/>
        <a:lstStyle/>
        <a:p>
          <a:endParaRPr lang="en-US" sz="2000"/>
        </a:p>
      </dgm:t>
    </dgm:pt>
    <dgm:pt modelId="{EE8C461F-D8FD-B948-9827-4B5ADD7C2349}">
      <dgm:prSet custT="1"/>
      <dgm:spPr/>
      <dgm:t>
        <a:bodyPr/>
        <a:lstStyle/>
        <a:p>
          <a:r>
            <a:rPr lang="en-US" sz="2000" b="1" dirty="0"/>
            <a:t>JUJUR</a:t>
          </a:r>
        </a:p>
      </dgm:t>
    </dgm:pt>
    <dgm:pt modelId="{13F19F62-3B2E-964D-9983-3D698D0AA736}" type="parTrans" cxnId="{D4CCA5A0-F21B-3B4C-B66A-9775A1C6B692}">
      <dgm:prSet custT="1"/>
      <dgm:spPr/>
      <dgm:t>
        <a:bodyPr/>
        <a:lstStyle/>
        <a:p>
          <a:endParaRPr lang="en-US" sz="2000"/>
        </a:p>
      </dgm:t>
    </dgm:pt>
    <dgm:pt modelId="{B97648FD-CE09-714D-BC1B-286B9213C240}" type="sibTrans" cxnId="{D4CCA5A0-F21B-3B4C-B66A-9775A1C6B692}">
      <dgm:prSet/>
      <dgm:spPr/>
      <dgm:t>
        <a:bodyPr/>
        <a:lstStyle/>
        <a:p>
          <a:endParaRPr lang="en-US" sz="2000"/>
        </a:p>
      </dgm:t>
    </dgm:pt>
    <dgm:pt modelId="{E752AA0B-72AF-324E-9827-8267B3479CB0}">
      <dgm:prSet custT="1"/>
      <dgm:spPr/>
      <dgm:t>
        <a:bodyPr/>
        <a:lstStyle/>
        <a:p>
          <a:r>
            <a:rPr lang="en-US" sz="2000" b="1" dirty="0"/>
            <a:t>ADIL</a:t>
          </a:r>
        </a:p>
      </dgm:t>
    </dgm:pt>
    <dgm:pt modelId="{743783C4-57E8-9A4E-A6BB-89EAA82ABDDF}" type="parTrans" cxnId="{C6E2860D-2D06-8846-956F-2247666D51B7}">
      <dgm:prSet custT="1"/>
      <dgm:spPr/>
      <dgm:t>
        <a:bodyPr/>
        <a:lstStyle/>
        <a:p>
          <a:endParaRPr lang="en-US" sz="2000"/>
        </a:p>
      </dgm:t>
    </dgm:pt>
    <dgm:pt modelId="{6FA57E25-D83A-104D-9BF2-D4D4991EC28C}" type="sibTrans" cxnId="{C6E2860D-2D06-8846-956F-2247666D51B7}">
      <dgm:prSet/>
      <dgm:spPr/>
      <dgm:t>
        <a:bodyPr/>
        <a:lstStyle/>
        <a:p>
          <a:endParaRPr lang="en-US" sz="2000"/>
        </a:p>
      </dgm:t>
    </dgm:pt>
    <dgm:pt modelId="{4A4BBFF2-F78D-564E-A99C-20ABCE85337F}" type="pres">
      <dgm:prSet presAssocID="{DEAECFFE-D84E-D44F-B069-19116E610A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23F06-127F-F743-B5AD-0F8579368D7D}" type="pres">
      <dgm:prSet presAssocID="{3415BEEC-C035-784E-875E-5708CF64D60C}" presName="centerShape" presStyleLbl="node0" presStyleIdx="0" presStyleCnt="1"/>
      <dgm:spPr/>
      <dgm:t>
        <a:bodyPr/>
        <a:lstStyle/>
        <a:p>
          <a:endParaRPr lang="en-US"/>
        </a:p>
      </dgm:t>
    </dgm:pt>
    <dgm:pt modelId="{28CB66F8-4378-0942-BD56-BD2F498B116F}" type="pres">
      <dgm:prSet presAssocID="{B55B07A9-D0A0-1E43-A350-622B18CB8593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DE4F2E34-5AED-524A-8595-4322D8E78049}" type="pres">
      <dgm:prSet presAssocID="{E78E8C0D-DF4F-FF44-A811-ADEACBEA55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384E7-860C-1E49-95C7-F52C656695BB}" type="pres">
      <dgm:prSet presAssocID="{024E9DF1-D5D8-7B4A-936B-752993B79429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14E9EDAA-80B9-694D-8629-67B82FC26D49}" type="pres">
      <dgm:prSet presAssocID="{272E25EF-1D1F-B54C-874E-9E717010D3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6476A-7A66-D74C-A918-FB1088B2E831}" type="pres">
      <dgm:prSet presAssocID="{B80417AE-CB43-414E-BAAE-277F7B0034FC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0BC1016D-225E-7044-9436-EB91BF5616BE}" type="pres">
      <dgm:prSet presAssocID="{1567F2B7-FE5A-D747-9505-14CD4C0C16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76BAF-5A66-2540-85C8-2300FF57FBD5}" type="pres">
      <dgm:prSet presAssocID="{9CEBF61B-9253-3A47-ADD0-049CDE84ACD0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AD370130-0DD4-5143-AFFA-4534B9E4CFFA}" type="pres">
      <dgm:prSet presAssocID="{010D70FA-33F7-F840-99AB-3022C901ABB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F2E8F-145C-A74C-ABA6-C52365DD0F90}" type="pres">
      <dgm:prSet presAssocID="{13F19F62-3B2E-964D-9983-3D698D0AA736}" presName="parTrans" presStyleLbl="bgSibTrans2D1" presStyleIdx="4" presStyleCnt="6" custLinFactNeighborX="-2529" custLinFactNeighborY="-25537"/>
      <dgm:spPr/>
      <dgm:t>
        <a:bodyPr/>
        <a:lstStyle/>
        <a:p>
          <a:endParaRPr lang="en-US"/>
        </a:p>
      </dgm:t>
    </dgm:pt>
    <dgm:pt modelId="{F1ABD82A-D78F-414C-AE2C-F4C2D97636C4}" type="pres">
      <dgm:prSet presAssocID="{EE8C461F-D8FD-B948-9827-4B5ADD7C23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A0396-E1E3-584A-BC70-EE00F5223C87}" type="pres">
      <dgm:prSet presAssocID="{743783C4-57E8-9A4E-A6BB-89EAA82ABDDF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B1D1AA81-4ACC-4049-9085-6BB3599EEC21}" type="pres">
      <dgm:prSet presAssocID="{E752AA0B-72AF-324E-9827-8267B3479C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D6E1A-95A7-6349-95C5-0556EFEC55F8}" srcId="{3415BEEC-C035-784E-875E-5708CF64D60C}" destId="{272E25EF-1D1F-B54C-874E-9E717010D3EB}" srcOrd="1" destOrd="0" parTransId="{024E9DF1-D5D8-7B4A-936B-752993B79429}" sibTransId="{2FD5B43C-21E5-424A-A37E-5177D7E9C232}"/>
    <dgm:cxn modelId="{E6FBCEA4-D635-9D4C-B242-92C1BED9AACA}" type="presOf" srcId="{B80417AE-CB43-414E-BAAE-277F7B0034FC}" destId="{C516476A-7A66-D74C-A918-FB1088B2E831}" srcOrd="0" destOrd="0" presId="urn:microsoft.com/office/officeart/2005/8/layout/radial4#1"/>
    <dgm:cxn modelId="{4752895F-4A39-C547-AC08-BC23A53BBBE2}" type="presOf" srcId="{B55B07A9-D0A0-1E43-A350-622B18CB8593}" destId="{28CB66F8-4378-0942-BD56-BD2F498B116F}" srcOrd="0" destOrd="0" presId="urn:microsoft.com/office/officeart/2005/8/layout/radial4#1"/>
    <dgm:cxn modelId="{7E3845BD-788C-D94C-88A4-99BDF7786414}" type="presOf" srcId="{9CEBF61B-9253-3A47-ADD0-049CDE84ACD0}" destId="{F4D76BAF-5A66-2540-85C8-2300FF57FBD5}" srcOrd="0" destOrd="0" presId="urn:microsoft.com/office/officeart/2005/8/layout/radial4#1"/>
    <dgm:cxn modelId="{AA2EAA0E-A9B5-7D4B-9652-F1339BD4F83C}" type="presOf" srcId="{EE8C461F-D8FD-B948-9827-4B5ADD7C2349}" destId="{F1ABD82A-D78F-414C-AE2C-F4C2D97636C4}" srcOrd="0" destOrd="0" presId="urn:microsoft.com/office/officeart/2005/8/layout/radial4#1"/>
    <dgm:cxn modelId="{27818755-342D-2B4B-A797-543E41C03620}" type="presOf" srcId="{1567F2B7-FE5A-D747-9505-14CD4C0C16A3}" destId="{0BC1016D-225E-7044-9436-EB91BF5616BE}" srcOrd="0" destOrd="0" presId="urn:microsoft.com/office/officeart/2005/8/layout/radial4#1"/>
    <dgm:cxn modelId="{6C1A07E9-9298-764E-BBCC-6F8181E98D69}" type="presOf" srcId="{010D70FA-33F7-F840-99AB-3022C901ABB9}" destId="{AD370130-0DD4-5143-AFFA-4534B9E4CFFA}" srcOrd="0" destOrd="0" presId="urn:microsoft.com/office/officeart/2005/8/layout/radial4#1"/>
    <dgm:cxn modelId="{55CE4057-5F7B-1D4E-8C9D-7D18E0AD21E9}" type="presOf" srcId="{DEAECFFE-D84E-D44F-B069-19116E610AEB}" destId="{4A4BBFF2-F78D-564E-A99C-20ABCE85337F}" srcOrd="0" destOrd="0" presId="urn:microsoft.com/office/officeart/2005/8/layout/radial4#1"/>
    <dgm:cxn modelId="{D421CAB0-CF25-E84A-BF4E-3ACE367D190D}" type="presOf" srcId="{E752AA0B-72AF-324E-9827-8267B3479CB0}" destId="{B1D1AA81-4ACC-4049-9085-6BB3599EEC21}" srcOrd="0" destOrd="0" presId="urn:microsoft.com/office/officeart/2005/8/layout/radial4#1"/>
    <dgm:cxn modelId="{C6E2860D-2D06-8846-956F-2247666D51B7}" srcId="{3415BEEC-C035-784E-875E-5708CF64D60C}" destId="{E752AA0B-72AF-324E-9827-8267B3479CB0}" srcOrd="5" destOrd="0" parTransId="{743783C4-57E8-9A4E-A6BB-89EAA82ABDDF}" sibTransId="{6FA57E25-D83A-104D-9BF2-D4D4991EC28C}"/>
    <dgm:cxn modelId="{0687FD8C-929B-334E-9A06-DC2B8EC40BE8}" srcId="{3415BEEC-C035-784E-875E-5708CF64D60C}" destId="{E78E8C0D-DF4F-FF44-A811-ADEACBEA55A8}" srcOrd="0" destOrd="0" parTransId="{B55B07A9-D0A0-1E43-A350-622B18CB8593}" sibTransId="{F57A803F-052F-234E-B54D-F1CF21E02CDA}"/>
    <dgm:cxn modelId="{18E57A16-2886-3D4E-9C15-FFAE31C52BE0}" type="presOf" srcId="{13F19F62-3B2E-964D-9983-3D698D0AA736}" destId="{BECF2E8F-145C-A74C-ABA6-C52365DD0F90}" srcOrd="0" destOrd="0" presId="urn:microsoft.com/office/officeart/2005/8/layout/radial4#1"/>
    <dgm:cxn modelId="{A3A5D65E-9ECF-7546-BFCA-4305804981D8}" srcId="{3415BEEC-C035-784E-875E-5708CF64D60C}" destId="{010D70FA-33F7-F840-99AB-3022C901ABB9}" srcOrd="3" destOrd="0" parTransId="{9CEBF61B-9253-3A47-ADD0-049CDE84ACD0}" sibTransId="{EBFB4588-41D5-5648-AA4E-E2C97F29B80B}"/>
    <dgm:cxn modelId="{6C24E072-CBBE-4E4B-A750-85AA4FCFE6B9}" srcId="{DEAECFFE-D84E-D44F-B069-19116E610AEB}" destId="{3415BEEC-C035-784E-875E-5708CF64D60C}" srcOrd="0" destOrd="0" parTransId="{0F8AAE38-89D3-3347-8F33-40CF53FF2042}" sibTransId="{D68E9FF3-D247-B54A-85B3-2F80B7D209AA}"/>
    <dgm:cxn modelId="{BC9D178A-2600-0845-85EA-F2FFA2D08297}" srcId="{3415BEEC-C035-784E-875E-5708CF64D60C}" destId="{1567F2B7-FE5A-D747-9505-14CD4C0C16A3}" srcOrd="2" destOrd="0" parTransId="{B80417AE-CB43-414E-BAAE-277F7B0034FC}" sibTransId="{3CEA001F-EE9B-8F46-AEA7-F2B882C08470}"/>
    <dgm:cxn modelId="{D4CCA5A0-F21B-3B4C-B66A-9775A1C6B692}" srcId="{3415BEEC-C035-784E-875E-5708CF64D60C}" destId="{EE8C461F-D8FD-B948-9827-4B5ADD7C2349}" srcOrd="4" destOrd="0" parTransId="{13F19F62-3B2E-964D-9983-3D698D0AA736}" sibTransId="{B97648FD-CE09-714D-BC1B-286B9213C240}"/>
    <dgm:cxn modelId="{9DA84DBF-A4BD-8843-884E-DE8AD18C495F}" type="presOf" srcId="{743783C4-57E8-9A4E-A6BB-89EAA82ABDDF}" destId="{E70A0396-E1E3-584A-BC70-EE00F5223C87}" srcOrd="0" destOrd="0" presId="urn:microsoft.com/office/officeart/2005/8/layout/radial4#1"/>
    <dgm:cxn modelId="{B5F4FC79-826D-B646-9D36-F65914842425}" type="presOf" srcId="{3415BEEC-C035-784E-875E-5708CF64D60C}" destId="{94623F06-127F-F743-B5AD-0F8579368D7D}" srcOrd="0" destOrd="0" presId="urn:microsoft.com/office/officeart/2005/8/layout/radial4#1"/>
    <dgm:cxn modelId="{0D152DDD-D4BA-E24E-BDDB-6C314DED944F}" type="presOf" srcId="{272E25EF-1D1F-B54C-874E-9E717010D3EB}" destId="{14E9EDAA-80B9-694D-8629-67B82FC26D49}" srcOrd="0" destOrd="0" presId="urn:microsoft.com/office/officeart/2005/8/layout/radial4#1"/>
    <dgm:cxn modelId="{EC2D98A4-472E-7249-9F39-FB6617A3AF62}" type="presOf" srcId="{E78E8C0D-DF4F-FF44-A811-ADEACBEA55A8}" destId="{DE4F2E34-5AED-524A-8595-4322D8E78049}" srcOrd="0" destOrd="0" presId="urn:microsoft.com/office/officeart/2005/8/layout/radial4#1"/>
    <dgm:cxn modelId="{F9722F8D-D70F-1E46-9376-B89F1ED25250}" type="presOf" srcId="{024E9DF1-D5D8-7B4A-936B-752993B79429}" destId="{6C1384E7-860C-1E49-95C7-F52C656695BB}" srcOrd="0" destOrd="0" presId="urn:microsoft.com/office/officeart/2005/8/layout/radial4#1"/>
    <dgm:cxn modelId="{B58E9A06-79D2-B449-B324-1BF7BD6958BF}" type="presParOf" srcId="{4A4BBFF2-F78D-564E-A99C-20ABCE85337F}" destId="{94623F06-127F-F743-B5AD-0F8579368D7D}" srcOrd="0" destOrd="0" presId="urn:microsoft.com/office/officeart/2005/8/layout/radial4#1"/>
    <dgm:cxn modelId="{5753A235-EBE6-3E4D-82B0-90A1E1F501B2}" type="presParOf" srcId="{4A4BBFF2-F78D-564E-A99C-20ABCE85337F}" destId="{28CB66F8-4378-0942-BD56-BD2F498B116F}" srcOrd="1" destOrd="0" presId="urn:microsoft.com/office/officeart/2005/8/layout/radial4#1"/>
    <dgm:cxn modelId="{ACFB2194-7308-854B-B14B-A7F604F7E58F}" type="presParOf" srcId="{4A4BBFF2-F78D-564E-A99C-20ABCE85337F}" destId="{DE4F2E34-5AED-524A-8595-4322D8E78049}" srcOrd="2" destOrd="0" presId="urn:microsoft.com/office/officeart/2005/8/layout/radial4#1"/>
    <dgm:cxn modelId="{1CF5F47E-A0AF-9E49-9C96-06C9E5142E11}" type="presParOf" srcId="{4A4BBFF2-F78D-564E-A99C-20ABCE85337F}" destId="{6C1384E7-860C-1E49-95C7-F52C656695BB}" srcOrd="3" destOrd="0" presId="urn:microsoft.com/office/officeart/2005/8/layout/radial4#1"/>
    <dgm:cxn modelId="{350C545B-9682-9146-AAAF-CDE88AE833E8}" type="presParOf" srcId="{4A4BBFF2-F78D-564E-A99C-20ABCE85337F}" destId="{14E9EDAA-80B9-694D-8629-67B82FC26D49}" srcOrd="4" destOrd="0" presId="urn:microsoft.com/office/officeart/2005/8/layout/radial4#1"/>
    <dgm:cxn modelId="{881ABE7C-E9D9-6145-83EA-BF1ED4A383F0}" type="presParOf" srcId="{4A4BBFF2-F78D-564E-A99C-20ABCE85337F}" destId="{C516476A-7A66-D74C-A918-FB1088B2E831}" srcOrd="5" destOrd="0" presId="urn:microsoft.com/office/officeart/2005/8/layout/radial4#1"/>
    <dgm:cxn modelId="{1BEB8CD5-B210-B04A-B9E7-2DAA6D93ADE0}" type="presParOf" srcId="{4A4BBFF2-F78D-564E-A99C-20ABCE85337F}" destId="{0BC1016D-225E-7044-9436-EB91BF5616BE}" srcOrd="6" destOrd="0" presId="urn:microsoft.com/office/officeart/2005/8/layout/radial4#1"/>
    <dgm:cxn modelId="{721F066E-44CF-0345-93B1-4C5F59ABEB6E}" type="presParOf" srcId="{4A4BBFF2-F78D-564E-A99C-20ABCE85337F}" destId="{F4D76BAF-5A66-2540-85C8-2300FF57FBD5}" srcOrd="7" destOrd="0" presId="urn:microsoft.com/office/officeart/2005/8/layout/radial4#1"/>
    <dgm:cxn modelId="{C8946DA1-1906-3F4B-8535-3FC02B8C0C99}" type="presParOf" srcId="{4A4BBFF2-F78D-564E-A99C-20ABCE85337F}" destId="{AD370130-0DD4-5143-AFFA-4534B9E4CFFA}" srcOrd="8" destOrd="0" presId="urn:microsoft.com/office/officeart/2005/8/layout/radial4#1"/>
    <dgm:cxn modelId="{8D956EEC-9A4B-5D42-8238-63E904268ECC}" type="presParOf" srcId="{4A4BBFF2-F78D-564E-A99C-20ABCE85337F}" destId="{BECF2E8F-145C-A74C-ABA6-C52365DD0F90}" srcOrd="9" destOrd="0" presId="urn:microsoft.com/office/officeart/2005/8/layout/radial4#1"/>
    <dgm:cxn modelId="{4D39EDBD-C6B8-F640-AE6A-0E4BB5DD6E6D}" type="presParOf" srcId="{4A4BBFF2-F78D-564E-A99C-20ABCE85337F}" destId="{F1ABD82A-D78F-414C-AE2C-F4C2D97636C4}" srcOrd="10" destOrd="0" presId="urn:microsoft.com/office/officeart/2005/8/layout/radial4#1"/>
    <dgm:cxn modelId="{7EDB0052-007C-D444-8BD3-4E217115D93F}" type="presParOf" srcId="{4A4BBFF2-F78D-564E-A99C-20ABCE85337F}" destId="{E70A0396-E1E3-584A-BC70-EE00F5223C87}" srcOrd="11" destOrd="0" presId="urn:microsoft.com/office/officeart/2005/8/layout/radial4#1"/>
    <dgm:cxn modelId="{93F0B78E-5F07-7442-8815-F3541BAA48D0}" type="presParOf" srcId="{4A4BBFF2-F78D-564E-A99C-20ABCE85337F}" destId="{B1D1AA81-4ACC-4049-9085-6BB3599EEC21}" srcOrd="12" destOrd="0" presId="urn:microsoft.com/office/officeart/2005/8/layout/radial4#1"/>
  </dgm:cxnLst>
  <dgm:bg>
    <a:noFill/>
  </dgm:bg>
  <dgm:whole>
    <a:ln cap="flat">
      <a:noFill/>
      <a:round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6F76E-D122-0D46-9555-049F7C55132B}" type="doc">
      <dgm:prSet loTypeId="urn:microsoft.com/office/officeart/2005/8/layout/vList3" loCatId="" qsTypeId="urn:microsoft.com/office/officeart/2005/8/quickstyle/3D9#1" qsCatId="3D" csTypeId="urn:microsoft.com/office/officeart/2005/8/colors/accent1_2#2" csCatId="accent1" phldr="1"/>
      <dgm:spPr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FC273803-8F0E-B34F-9BAF-230BDC0BB6B3}">
      <dgm:prSet custT="1"/>
      <dgm:spPr/>
      <dgm:t>
        <a:bodyPr/>
        <a:lstStyle/>
        <a:p>
          <a:pPr rtl="0"/>
          <a:r>
            <a:rPr lang="en-US" sz="2400" b="1" dirty="0" err="1"/>
            <a:t>Pancasila</a:t>
          </a:r>
          <a:r>
            <a:rPr lang="en-US" sz="2400" b="1" dirty="0"/>
            <a:t> </a:t>
          </a:r>
          <a:r>
            <a:rPr lang="en-US" sz="2400" b="1" dirty="0" err="1"/>
            <a:t>dan</a:t>
          </a:r>
          <a:r>
            <a:rPr lang="en-US" sz="2400" b="1" dirty="0"/>
            <a:t> </a:t>
          </a:r>
          <a:r>
            <a:rPr lang="en-US" sz="2400" b="1" dirty="0" err="1"/>
            <a:t>Undang-Undang</a:t>
          </a:r>
          <a:r>
            <a:rPr lang="en-US" sz="2400" b="1" dirty="0"/>
            <a:t> </a:t>
          </a:r>
          <a:r>
            <a:rPr lang="en-US" sz="2400" b="1" dirty="0" err="1"/>
            <a:t>Dasar</a:t>
          </a:r>
          <a:r>
            <a:rPr lang="en-US" sz="2400" b="1" dirty="0"/>
            <a:t> Negara </a:t>
          </a:r>
          <a:r>
            <a:rPr lang="en-US" sz="2400" b="1" dirty="0" err="1"/>
            <a:t>Republik</a:t>
          </a:r>
          <a:r>
            <a:rPr lang="en-US" sz="2400" b="1" dirty="0"/>
            <a:t> Indonesia </a:t>
          </a:r>
          <a:r>
            <a:rPr lang="en-US" sz="2400" b="1" dirty="0" err="1"/>
            <a:t>Tahun</a:t>
          </a:r>
          <a:r>
            <a:rPr lang="en-US" sz="2400" b="1" dirty="0"/>
            <a:t> 1945; </a:t>
          </a:r>
        </a:p>
      </dgm:t>
    </dgm:pt>
    <dgm:pt modelId="{0709FA71-EB15-204C-99C8-542E19AE1B9E}" type="parTrans" cxnId="{D9A99D39-5AF1-7D45-8BB9-0B09E69725FE}">
      <dgm:prSet/>
      <dgm:spPr/>
      <dgm:t>
        <a:bodyPr/>
        <a:lstStyle/>
        <a:p>
          <a:endParaRPr lang="en-US" sz="2400" b="1"/>
        </a:p>
      </dgm:t>
    </dgm:pt>
    <dgm:pt modelId="{DC210BE5-5443-794A-BBFB-A195E9ECA9D9}" type="sibTrans" cxnId="{D9A99D39-5AF1-7D45-8BB9-0B09E69725FE}">
      <dgm:prSet/>
      <dgm:spPr/>
      <dgm:t>
        <a:bodyPr/>
        <a:lstStyle/>
        <a:p>
          <a:endParaRPr lang="en-US" sz="2400" b="1"/>
        </a:p>
      </dgm:t>
    </dgm:pt>
    <dgm:pt modelId="{D92AE8B3-D1A0-4E4A-803C-270B857EB118}">
      <dgm:prSet custT="1"/>
      <dgm:spPr/>
      <dgm:t>
        <a:bodyPr/>
        <a:lstStyle/>
        <a:p>
          <a:pPr rtl="0"/>
          <a:r>
            <a:rPr lang="en-US" sz="2000" b="1" dirty="0" err="1"/>
            <a:t>Ketetapan</a:t>
          </a:r>
          <a:r>
            <a:rPr lang="en-US" sz="2000" b="1" dirty="0"/>
            <a:t> </a:t>
          </a:r>
          <a:r>
            <a:rPr lang="en-US" sz="2000" b="1" dirty="0" err="1"/>
            <a:t>Majelis</a:t>
          </a:r>
          <a:r>
            <a:rPr lang="en-US" sz="2000" b="1" dirty="0"/>
            <a:t> </a:t>
          </a:r>
          <a:r>
            <a:rPr lang="en-US" sz="2000" b="1" dirty="0" err="1"/>
            <a:t>Permusyawaratan</a:t>
          </a:r>
          <a:r>
            <a:rPr lang="en-US" sz="2000" b="1" dirty="0"/>
            <a:t> Rakyat </a:t>
          </a:r>
          <a:r>
            <a:rPr lang="en-US" sz="2000" b="1" dirty="0" err="1"/>
            <a:t>Republik</a:t>
          </a:r>
          <a:r>
            <a:rPr lang="en-US" sz="2000" b="1" dirty="0"/>
            <a:t> Indonesia </a:t>
          </a:r>
          <a:r>
            <a:rPr lang="en-US" sz="2000" b="1" dirty="0" err="1"/>
            <a:t>Nomor</a:t>
          </a:r>
          <a:r>
            <a:rPr lang="en-US" sz="2000" b="1" dirty="0"/>
            <a:t> VI/MPR/2001tentang </a:t>
          </a:r>
          <a:r>
            <a:rPr lang="en-US" sz="2000" b="1" dirty="0" err="1"/>
            <a:t>Etika</a:t>
          </a:r>
          <a:r>
            <a:rPr lang="en-US" sz="2000" b="1" dirty="0"/>
            <a:t> </a:t>
          </a:r>
          <a:r>
            <a:rPr lang="en-US" sz="2000" b="1" dirty="0" err="1"/>
            <a:t>Kehidupan</a:t>
          </a:r>
          <a:r>
            <a:rPr lang="en-US" sz="2000" b="1" dirty="0"/>
            <a:t> </a:t>
          </a:r>
          <a:r>
            <a:rPr lang="en-US" sz="2000" b="1" dirty="0" err="1"/>
            <a:t>Berbangsa</a:t>
          </a:r>
          <a:r>
            <a:rPr lang="en-US" sz="2000" b="1" dirty="0"/>
            <a:t>; </a:t>
          </a:r>
        </a:p>
      </dgm:t>
    </dgm:pt>
    <dgm:pt modelId="{5ED272F2-D19A-1944-AAFE-E11FDA9F8C48}" type="parTrans" cxnId="{BF2F6A27-F406-FB48-8D0D-AC731B425CC3}">
      <dgm:prSet/>
      <dgm:spPr/>
      <dgm:t>
        <a:bodyPr/>
        <a:lstStyle/>
        <a:p>
          <a:endParaRPr lang="en-US" sz="2400" b="1"/>
        </a:p>
      </dgm:t>
    </dgm:pt>
    <dgm:pt modelId="{C87A6F2E-6555-4C47-8372-0DBA3168DF4D}" type="sibTrans" cxnId="{BF2F6A27-F406-FB48-8D0D-AC731B425CC3}">
      <dgm:prSet/>
      <dgm:spPr/>
      <dgm:t>
        <a:bodyPr/>
        <a:lstStyle/>
        <a:p>
          <a:endParaRPr lang="en-US" sz="2400" b="1"/>
        </a:p>
      </dgm:t>
    </dgm:pt>
    <dgm:pt modelId="{4C7D5124-BAA6-364A-BFAB-55F0C2762ACA}">
      <dgm:prSet custT="1"/>
      <dgm:spPr/>
      <dgm:t>
        <a:bodyPr/>
        <a:lstStyle/>
        <a:p>
          <a:pPr rtl="0"/>
          <a:r>
            <a:rPr lang="en-US" sz="2400" b="1" dirty="0" err="1"/>
            <a:t>Sumpah</a:t>
          </a:r>
          <a:r>
            <a:rPr lang="en-US" sz="2400" b="1" dirty="0"/>
            <a:t>/</a:t>
          </a:r>
          <a:r>
            <a:rPr lang="en-US" sz="2400" b="1" dirty="0" err="1"/>
            <a:t>janji</a:t>
          </a:r>
          <a:r>
            <a:rPr lang="en-US" sz="2400" b="1" dirty="0"/>
            <a:t> </a:t>
          </a:r>
          <a:r>
            <a:rPr lang="en-US" sz="2400" b="1" dirty="0" err="1"/>
            <a:t>Anggota</a:t>
          </a:r>
          <a:r>
            <a:rPr lang="en-US" sz="2400" b="1" dirty="0"/>
            <a:t> </a:t>
          </a:r>
          <a:r>
            <a:rPr lang="en-US" sz="2400" b="1" dirty="0" err="1"/>
            <a:t>sebagai</a:t>
          </a:r>
          <a:r>
            <a:rPr lang="en-US" sz="2400" b="1" dirty="0"/>
            <a:t> </a:t>
          </a:r>
          <a:r>
            <a:rPr lang="en-US" sz="2400" b="1" dirty="0" err="1"/>
            <a:t>Penyelenggara</a:t>
          </a:r>
          <a:r>
            <a:rPr lang="en-US" sz="2400" b="1" dirty="0"/>
            <a:t> </a:t>
          </a:r>
          <a:r>
            <a:rPr lang="en-US" sz="2400" b="1" dirty="0" err="1"/>
            <a:t>Pemilu</a:t>
          </a:r>
          <a:r>
            <a:rPr lang="en-US" sz="2400" b="1" dirty="0"/>
            <a:t>; </a:t>
          </a:r>
        </a:p>
      </dgm:t>
    </dgm:pt>
    <dgm:pt modelId="{634C6864-2FBB-DD43-B6D7-B5F95F4A1EC4}" type="parTrans" cxnId="{403BD126-0BBB-1A49-B69A-D7C17B24FBCC}">
      <dgm:prSet/>
      <dgm:spPr/>
      <dgm:t>
        <a:bodyPr/>
        <a:lstStyle/>
        <a:p>
          <a:endParaRPr lang="en-US" sz="2400" b="1"/>
        </a:p>
      </dgm:t>
    </dgm:pt>
    <dgm:pt modelId="{87399B13-734F-E544-B6FC-5C8CDAFB3C6F}" type="sibTrans" cxnId="{403BD126-0BBB-1A49-B69A-D7C17B24FBCC}">
      <dgm:prSet/>
      <dgm:spPr/>
      <dgm:t>
        <a:bodyPr/>
        <a:lstStyle/>
        <a:p>
          <a:endParaRPr lang="en-US" sz="2400" b="1"/>
        </a:p>
      </dgm:t>
    </dgm:pt>
    <dgm:pt modelId="{64305AB3-2356-0041-A088-E10E6DE7AA9F}">
      <dgm:prSet custT="1"/>
      <dgm:spPr/>
      <dgm:t>
        <a:bodyPr/>
        <a:lstStyle/>
        <a:p>
          <a:pPr rtl="0"/>
          <a:r>
            <a:rPr lang="en-US" sz="2400" b="1" dirty="0" err="1"/>
            <a:t>Asas</a:t>
          </a:r>
          <a:r>
            <a:rPr lang="en-US" sz="2400" b="1" dirty="0"/>
            <a:t> </a:t>
          </a:r>
          <a:r>
            <a:rPr lang="en-US" sz="2400" b="1" dirty="0" err="1"/>
            <a:t>Pemilu</a:t>
          </a:r>
          <a:r>
            <a:rPr lang="en-US" sz="2400" b="1" dirty="0"/>
            <a:t>; </a:t>
          </a:r>
          <a:r>
            <a:rPr lang="en-US" sz="2400" b="1" dirty="0" err="1"/>
            <a:t>dan</a:t>
          </a:r>
          <a:r>
            <a:rPr lang="en-US" sz="2400" b="1" dirty="0"/>
            <a:t> </a:t>
          </a:r>
        </a:p>
      </dgm:t>
    </dgm:pt>
    <dgm:pt modelId="{3E9F2699-98BB-2945-8991-9B3439B0B498}" type="parTrans" cxnId="{B2BB9362-75D8-A449-ADA0-DBC66B5C5EEB}">
      <dgm:prSet/>
      <dgm:spPr/>
      <dgm:t>
        <a:bodyPr/>
        <a:lstStyle/>
        <a:p>
          <a:endParaRPr lang="en-US" sz="2400" b="1"/>
        </a:p>
      </dgm:t>
    </dgm:pt>
    <dgm:pt modelId="{8555BB2F-1E59-3F48-B94B-879F9677C0ED}" type="sibTrans" cxnId="{B2BB9362-75D8-A449-ADA0-DBC66B5C5EEB}">
      <dgm:prSet/>
      <dgm:spPr/>
      <dgm:t>
        <a:bodyPr/>
        <a:lstStyle/>
        <a:p>
          <a:endParaRPr lang="en-US" sz="2400" b="1"/>
        </a:p>
      </dgm:t>
    </dgm:pt>
    <dgm:pt modelId="{A44AB0C0-21EC-314C-BA3E-0BD0580B78A5}">
      <dgm:prSet custT="1"/>
      <dgm:spPr/>
      <dgm:t>
        <a:bodyPr/>
        <a:lstStyle/>
        <a:p>
          <a:pPr rtl="0"/>
          <a:r>
            <a:rPr lang="en-US" sz="2400" b="1" dirty="0" err="1"/>
            <a:t>Prinsip</a:t>
          </a:r>
          <a:r>
            <a:rPr lang="en-US" sz="2400" b="1" dirty="0"/>
            <a:t> </a:t>
          </a:r>
          <a:r>
            <a:rPr lang="en-US" sz="2400" b="1" dirty="0" err="1"/>
            <a:t>Penyelenggara</a:t>
          </a:r>
          <a:r>
            <a:rPr lang="en-US" sz="2400" b="1" dirty="0"/>
            <a:t> </a:t>
          </a:r>
          <a:r>
            <a:rPr lang="en-US" sz="2400" b="1" dirty="0" err="1"/>
            <a:t>Pemilu</a:t>
          </a:r>
          <a:r>
            <a:rPr lang="en-US" sz="2400" b="1" dirty="0"/>
            <a:t>. </a:t>
          </a:r>
        </a:p>
      </dgm:t>
    </dgm:pt>
    <dgm:pt modelId="{4020CDBC-4DA4-EB42-8F80-D69460576629}" type="parTrans" cxnId="{0880439B-C8CF-9F4E-94D0-881708EF46C9}">
      <dgm:prSet/>
      <dgm:spPr/>
      <dgm:t>
        <a:bodyPr/>
        <a:lstStyle/>
        <a:p>
          <a:endParaRPr lang="en-US" sz="2400" b="1"/>
        </a:p>
      </dgm:t>
    </dgm:pt>
    <dgm:pt modelId="{4EDF8F01-9236-E544-AB7E-8CF4376D9294}" type="sibTrans" cxnId="{0880439B-C8CF-9F4E-94D0-881708EF46C9}">
      <dgm:prSet/>
      <dgm:spPr/>
      <dgm:t>
        <a:bodyPr/>
        <a:lstStyle/>
        <a:p>
          <a:endParaRPr lang="en-US" sz="2400" b="1"/>
        </a:p>
      </dgm:t>
    </dgm:pt>
    <dgm:pt modelId="{FE6D4EB5-6AF6-C246-A89F-C7102A3AAC67}" type="pres">
      <dgm:prSet presAssocID="{66F6F76E-D122-0D46-9555-049F7C55132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81BD5-B448-C049-A230-D5D3B51E64BC}" type="pres">
      <dgm:prSet presAssocID="{FC273803-8F0E-B34F-9BAF-230BDC0BB6B3}" presName="composite" presStyleCnt="0"/>
      <dgm:spPr/>
    </dgm:pt>
    <dgm:pt modelId="{2E21F388-C4E2-A548-BAB8-A4B681A3416B}" type="pres">
      <dgm:prSet presAssocID="{FC273803-8F0E-B34F-9BAF-230BDC0BB6B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AD982D-A44E-354A-85CD-B58E3BCEDDC4}" type="pres">
      <dgm:prSet presAssocID="{FC273803-8F0E-B34F-9BAF-230BDC0BB6B3}" presName="txShp" presStyleLbl="node1" presStyleIdx="0" presStyleCnt="5" custScaleY="110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2A966-71B4-BE4A-AE06-68DBE86F57B0}" type="pres">
      <dgm:prSet presAssocID="{DC210BE5-5443-794A-BBFB-A195E9ECA9D9}" presName="spacing" presStyleCnt="0"/>
      <dgm:spPr/>
    </dgm:pt>
    <dgm:pt modelId="{7A9E3233-9224-5042-9892-B9CF43439C3A}" type="pres">
      <dgm:prSet presAssocID="{D92AE8B3-D1A0-4E4A-803C-270B857EB118}" presName="composite" presStyleCnt="0"/>
      <dgm:spPr/>
    </dgm:pt>
    <dgm:pt modelId="{4E3A9C96-32BC-AD48-9261-1CB81BDC57D8}" type="pres">
      <dgm:prSet presAssocID="{D92AE8B3-D1A0-4E4A-803C-270B857EB118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F07400-0E18-4A43-B2D0-FEE926AF272B}" type="pres">
      <dgm:prSet presAssocID="{D92AE8B3-D1A0-4E4A-803C-270B857EB11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65FE-08AB-EE45-9AA8-527C4274A417}" type="pres">
      <dgm:prSet presAssocID="{C87A6F2E-6555-4C47-8372-0DBA3168DF4D}" presName="spacing" presStyleCnt="0"/>
      <dgm:spPr/>
    </dgm:pt>
    <dgm:pt modelId="{4EA3356B-4719-2D49-AF0D-F7631BE315E5}" type="pres">
      <dgm:prSet presAssocID="{4C7D5124-BAA6-364A-BFAB-55F0C2762ACA}" presName="composite" presStyleCnt="0"/>
      <dgm:spPr/>
    </dgm:pt>
    <dgm:pt modelId="{CDD8D23D-7F7F-3C4D-BDD8-5870A3446626}" type="pres">
      <dgm:prSet presAssocID="{4C7D5124-BAA6-364A-BFAB-55F0C2762ACA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DB62E2-97E6-B046-A58C-34A1679D775A}" type="pres">
      <dgm:prSet presAssocID="{4C7D5124-BAA6-364A-BFAB-55F0C2762AC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5B248-D58B-654F-BEF5-EEE92A7856DF}" type="pres">
      <dgm:prSet presAssocID="{87399B13-734F-E544-B6FC-5C8CDAFB3C6F}" presName="spacing" presStyleCnt="0"/>
      <dgm:spPr/>
    </dgm:pt>
    <dgm:pt modelId="{0485FF92-BF25-734D-8614-56AA4BAA7699}" type="pres">
      <dgm:prSet presAssocID="{64305AB3-2356-0041-A088-E10E6DE7AA9F}" presName="composite" presStyleCnt="0"/>
      <dgm:spPr/>
    </dgm:pt>
    <dgm:pt modelId="{36D5E953-8222-E444-BE51-5B62B05188E5}" type="pres">
      <dgm:prSet presAssocID="{64305AB3-2356-0041-A088-E10E6DE7AA9F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625D63-7680-3046-9C00-AD2F61448A8E}" type="pres">
      <dgm:prSet presAssocID="{64305AB3-2356-0041-A088-E10E6DE7AA9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6165C-682E-3146-AFF0-7C1E1451F379}" type="pres">
      <dgm:prSet presAssocID="{8555BB2F-1E59-3F48-B94B-879F9677C0ED}" presName="spacing" presStyleCnt="0"/>
      <dgm:spPr/>
    </dgm:pt>
    <dgm:pt modelId="{2CC81435-B92D-5A48-B647-E8C7B6EE6307}" type="pres">
      <dgm:prSet presAssocID="{A44AB0C0-21EC-314C-BA3E-0BD0580B78A5}" presName="composite" presStyleCnt="0"/>
      <dgm:spPr/>
    </dgm:pt>
    <dgm:pt modelId="{BD961B81-2416-2245-8BDD-A2AE575AFB38}" type="pres">
      <dgm:prSet presAssocID="{A44AB0C0-21EC-314C-BA3E-0BD0580B78A5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E36FFE-41CC-1048-AFEC-318F13FB6C45}" type="pres">
      <dgm:prSet presAssocID="{A44AB0C0-21EC-314C-BA3E-0BD0580B78A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05916-933B-9540-9D37-670325C2BDBA}" type="presOf" srcId="{D92AE8B3-D1A0-4E4A-803C-270B857EB118}" destId="{44F07400-0E18-4A43-B2D0-FEE926AF272B}" srcOrd="0" destOrd="0" presId="urn:microsoft.com/office/officeart/2005/8/layout/vList3"/>
    <dgm:cxn modelId="{D9A99D39-5AF1-7D45-8BB9-0B09E69725FE}" srcId="{66F6F76E-D122-0D46-9555-049F7C55132B}" destId="{FC273803-8F0E-B34F-9BAF-230BDC0BB6B3}" srcOrd="0" destOrd="0" parTransId="{0709FA71-EB15-204C-99C8-542E19AE1B9E}" sibTransId="{DC210BE5-5443-794A-BBFB-A195E9ECA9D9}"/>
    <dgm:cxn modelId="{9D129B88-82EA-7849-A9C0-45E161786A0A}" type="presOf" srcId="{4C7D5124-BAA6-364A-BFAB-55F0C2762ACA}" destId="{A1DB62E2-97E6-B046-A58C-34A1679D775A}" srcOrd="0" destOrd="0" presId="urn:microsoft.com/office/officeart/2005/8/layout/vList3"/>
    <dgm:cxn modelId="{26B56061-E552-DA4E-B188-83935FDE3B54}" type="presOf" srcId="{66F6F76E-D122-0D46-9555-049F7C55132B}" destId="{FE6D4EB5-6AF6-C246-A89F-C7102A3AAC67}" srcOrd="0" destOrd="0" presId="urn:microsoft.com/office/officeart/2005/8/layout/vList3"/>
    <dgm:cxn modelId="{D0B0F2B2-4C29-1844-B02D-BDBF9666ADAA}" type="presOf" srcId="{64305AB3-2356-0041-A088-E10E6DE7AA9F}" destId="{53625D63-7680-3046-9C00-AD2F61448A8E}" srcOrd="0" destOrd="0" presId="urn:microsoft.com/office/officeart/2005/8/layout/vList3"/>
    <dgm:cxn modelId="{8BEE4FAA-3957-AA48-B218-2C6281B65057}" type="presOf" srcId="{A44AB0C0-21EC-314C-BA3E-0BD0580B78A5}" destId="{6BE36FFE-41CC-1048-AFEC-318F13FB6C45}" srcOrd="0" destOrd="0" presId="urn:microsoft.com/office/officeart/2005/8/layout/vList3"/>
    <dgm:cxn modelId="{77AE622F-2E65-CE4A-9703-370DC26D0971}" type="presOf" srcId="{FC273803-8F0E-B34F-9BAF-230BDC0BB6B3}" destId="{B5AD982D-A44E-354A-85CD-B58E3BCEDDC4}" srcOrd="0" destOrd="0" presId="urn:microsoft.com/office/officeart/2005/8/layout/vList3"/>
    <dgm:cxn modelId="{B2BB9362-75D8-A449-ADA0-DBC66B5C5EEB}" srcId="{66F6F76E-D122-0D46-9555-049F7C55132B}" destId="{64305AB3-2356-0041-A088-E10E6DE7AA9F}" srcOrd="3" destOrd="0" parTransId="{3E9F2699-98BB-2945-8991-9B3439B0B498}" sibTransId="{8555BB2F-1E59-3F48-B94B-879F9677C0ED}"/>
    <dgm:cxn modelId="{403BD126-0BBB-1A49-B69A-D7C17B24FBCC}" srcId="{66F6F76E-D122-0D46-9555-049F7C55132B}" destId="{4C7D5124-BAA6-364A-BFAB-55F0C2762ACA}" srcOrd="2" destOrd="0" parTransId="{634C6864-2FBB-DD43-B6D7-B5F95F4A1EC4}" sibTransId="{87399B13-734F-E544-B6FC-5C8CDAFB3C6F}"/>
    <dgm:cxn modelId="{BF2F6A27-F406-FB48-8D0D-AC731B425CC3}" srcId="{66F6F76E-D122-0D46-9555-049F7C55132B}" destId="{D92AE8B3-D1A0-4E4A-803C-270B857EB118}" srcOrd="1" destOrd="0" parTransId="{5ED272F2-D19A-1944-AAFE-E11FDA9F8C48}" sibTransId="{C87A6F2E-6555-4C47-8372-0DBA3168DF4D}"/>
    <dgm:cxn modelId="{0880439B-C8CF-9F4E-94D0-881708EF46C9}" srcId="{66F6F76E-D122-0D46-9555-049F7C55132B}" destId="{A44AB0C0-21EC-314C-BA3E-0BD0580B78A5}" srcOrd="4" destOrd="0" parTransId="{4020CDBC-4DA4-EB42-8F80-D69460576629}" sibTransId="{4EDF8F01-9236-E544-AB7E-8CF4376D9294}"/>
    <dgm:cxn modelId="{1A1B1EBF-6B3C-DB47-9880-A4286067D1AE}" type="presParOf" srcId="{FE6D4EB5-6AF6-C246-A89F-C7102A3AAC67}" destId="{6A681BD5-B448-C049-A230-D5D3B51E64BC}" srcOrd="0" destOrd="0" presId="urn:microsoft.com/office/officeart/2005/8/layout/vList3"/>
    <dgm:cxn modelId="{A8AE50FD-BBE6-0341-A11F-84C5396F6794}" type="presParOf" srcId="{6A681BD5-B448-C049-A230-D5D3B51E64BC}" destId="{2E21F388-C4E2-A548-BAB8-A4B681A3416B}" srcOrd="0" destOrd="0" presId="urn:microsoft.com/office/officeart/2005/8/layout/vList3"/>
    <dgm:cxn modelId="{4401169E-6CBF-3142-8082-9845002AD0FE}" type="presParOf" srcId="{6A681BD5-B448-C049-A230-D5D3B51E64BC}" destId="{B5AD982D-A44E-354A-85CD-B58E3BCEDDC4}" srcOrd="1" destOrd="0" presId="urn:microsoft.com/office/officeart/2005/8/layout/vList3"/>
    <dgm:cxn modelId="{98015648-B4E7-0E4F-B092-A649352261BF}" type="presParOf" srcId="{FE6D4EB5-6AF6-C246-A89F-C7102A3AAC67}" destId="{3C92A966-71B4-BE4A-AE06-68DBE86F57B0}" srcOrd="1" destOrd="0" presId="urn:microsoft.com/office/officeart/2005/8/layout/vList3"/>
    <dgm:cxn modelId="{747104F3-906D-534F-9A64-D0B08C7E1FE1}" type="presParOf" srcId="{FE6D4EB5-6AF6-C246-A89F-C7102A3AAC67}" destId="{7A9E3233-9224-5042-9892-B9CF43439C3A}" srcOrd="2" destOrd="0" presId="urn:microsoft.com/office/officeart/2005/8/layout/vList3"/>
    <dgm:cxn modelId="{2E2AE989-6FA2-574D-AB97-756BA5CB3F7B}" type="presParOf" srcId="{7A9E3233-9224-5042-9892-B9CF43439C3A}" destId="{4E3A9C96-32BC-AD48-9261-1CB81BDC57D8}" srcOrd="0" destOrd="0" presId="urn:microsoft.com/office/officeart/2005/8/layout/vList3"/>
    <dgm:cxn modelId="{1CFCB88E-E0BD-9944-8336-74923E05365C}" type="presParOf" srcId="{7A9E3233-9224-5042-9892-B9CF43439C3A}" destId="{44F07400-0E18-4A43-B2D0-FEE926AF272B}" srcOrd="1" destOrd="0" presId="urn:microsoft.com/office/officeart/2005/8/layout/vList3"/>
    <dgm:cxn modelId="{5B045785-9FEF-0B45-B6EE-736D7ED255CA}" type="presParOf" srcId="{FE6D4EB5-6AF6-C246-A89F-C7102A3AAC67}" destId="{38C865FE-08AB-EE45-9AA8-527C4274A417}" srcOrd="3" destOrd="0" presId="urn:microsoft.com/office/officeart/2005/8/layout/vList3"/>
    <dgm:cxn modelId="{98A09FD9-ADB5-364A-8CAA-1438B6BB756F}" type="presParOf" srcId="{FE6D4EB5-6AF6-C246-A89F-C7102A3AAC67}" destId="{4EA3356B-4719-2D49-AF0D-F7631BE315E5}" srcOrd="4" destOrd="0" presId="urn:microsoft.com/office/officeart/2005/8/layout/vList3"/>
    <dgm:cxn modelId="{D9F78310-852A-ED40-AD24-878F6C9D6F97}" type="presParOf" srcId="{4EA3356B-4719-2D49-AF0D-F7631BE315E5}" destId="{CDD8D23D-7F7F-3C4D-BDD8-5870A3446626}" srcOrd="0" destOrd="0" presId="urn:microsoft.com/office/officeart/2005/8/layout/vList3"/>
    <dgm:cxn modelId="{F00A99D3-A6EF-D24A-B851-4D3511CE9C46}" type="presParOf" srcId="{4EA3356B-4719-2D49-AF0D-F7631BE315E5}" destId="{A1DB62E2-97E6-B046-A58C-34A1679D775A}" srcOrd="1" destOrd="0" presId="urn:microsoft.com/office/officeart/2005/8/layout/vList3"/>
    <dgm:cxn modelId="{B85AA4FD-AD47-FD46-9240-980D23C56897}" type="presParOf" srcId="{FE6D4EB5-6AF6-C246-A89F-C7102A3AAC67}" destId="{CAE5B248-D58B-654F-BEF5-EEE92A7856DF}" srcOrd="5" destOrd="0" presId="urn:microsoft.com/office/officeart/2005/8/layout/vList3"/>
    <dgm:cxn modelId="{4FCBECCE-8482-FC42-8287-01CED3B47184}" type="presParOf" srcId="{FE6D4EB5-6AF6-C246-A89F-C7102A3AAC67}" destId="{0485FF92-BF25-734D-8614-56AA4BAA7699}" srcOrd="6" destOrd="0" presId="urn:microsoft.com/office/officeart/2005/8/layout/vList3"/>
    <dgm:cxn modelId="{D7D65427-EC61-5F46-A5CC-A3F7CCA8F1D3}" type="presParOf" srcId="{0485FF92-BF25-734D-8614-56AA4BAA7699}" destId="{36D5E953-8222-E444-BE51-5B62B05188E5}" srcOrd="0" destOrd="0" presId="urn:microsoft.com/office/officeart/2005/8/layout/vList3"/>
    <dgm:cxn modelId="{51B80D56-CB8A-E043-B05C-74075F7F8B69}" type="presParOf" srcId="{0485FF92-BF25-734D-8614-56AA4BAA7699}" destId="{53625D63-7680-3046-9C00-AD2F61448A8E}" srcOrd="1" destOrd="0" presId="urn:microsoft.com/office/officeart/2005/8/layout/vList3"/>
    <dgm:cxn modelId="{B4A3AAA9-3E20-0B41-8342-725CC991B77F}" type="presParOf" srcId="{FE6D4EB5-6AF6-C246-A89F-C7102A3AAC67}" destId="{18F6165C-682E-3146-AFF0-7C1E1451F379}" srcOrd="7" destOrd="0" presId="urn:microsoft.com/office/officeart/2005/8/layout/vList3"/>
    <dgm:cxn modelId="{8131E42F-AFEA-F540-B2EB-47B17213B915}" type="presParOf" srcId="{FE6D4EB5-6AF6-C246-A89F-C7102A3AAC67}" destId="{2CC81435-B92D-5A48-B647-E8C7B6EE6307}" srcOrd="8" destOrd="0" presId="urn:microsoft.com/office/officeart/2005/8/layout/vList3"/>
    <dgm:cxn modelId="{F0BE3EE2-F15A-6E41-8DCF-CA9D24016FD5}" type="presParOf" srcId="{2CC81435-B92D-5A48-B647-E8C7B6EE6307}" destId="{BD961B81-2416-2245-8BDD-A2AE575AFB38}" srcOrd="0" destOrd="0" presId="urn:microsoft.com/office/officeart/2005/8/layout/vList3"/>
    <dgm:cxn modelId="{1909672E-D708-B646-A6CF-BE6A8A6277CF}" type="presParOf" srcId="{2CC81435-B92D-5A48-B647-E8C7B6EE6307}" destId="{6BE36FFE-41CC-1048-AFEC-318F13FB6C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0E562-4480-AA4D-9033-8577368E6CFF}">
      <dsp:nvSpPr>
        <dsp:cNvPr id="0" name=""/>
        <dsp:cNvSpPr/>
      </dsp:nvSpPr>
      <dsp:spPr>
        <a:xfrm>
          <a:off x="1016491" y="0"/>
          <a:ext cx="8787417" cy="502170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131C-9247-C942-BA0B-8D71FD3DA22F}">
      <dsp:nvSpPr>
        <dsp:cNvPr id="0" name=""/>
        <dsp:cNvSpPr/>
      </dsp:nvSpPr>
      <dsp:spPr>
        <a:xfrm>
          <a:off x="2148832" y="3376352"/>
          <a:ext cx="270878" cy="323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4BF49-E87E-4043-BCA3-B2C10A4540B6}">
      <dsp:nvSpPr>
        <dsp:cNvPr id="0" name=""/>
        <dsp:cNvSpPr/>
      </dsp:nvSpPr>
      <dsp:spPr>
        <a:xfrm>
          <a:off x="735983" y="3820441"/>
          <a:ext cx="3129218" cy="107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93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SISTEM ETIKA PENYELENGGARA PEMILU</a:t>
          </a:r>
        </a:p>
      </dsp:txBody>
      <dsp:txXfrm>
        <a:off x="735983" y="3820441"/>
        <a:ext cx="3129218" cy="1070022"/>
      </dsp:txXfrm>
    </dsp:sp>
    <dsp:sp modelId="{C4D32226-F702-C74B-B986-3DF0D0E170A4}">
      <dsp:nvSpPr>
        <dsp:cNvPr id="0" name=""/>
        <dsp:cNvSpPr/>
      </dsp:nvSpPr>
      <dsp:spPr>
        <a:xfrm>
          <a:off x="4783347" y="1888477"/>
          <a:ext cx="426750" cy="457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6EDA3-C43F-EA41-84CC-818690AE1118}">
      <dsp:nvSpPr>
        <dsp:cNvPr id="0" name=""/>
        <dsp:cNvSpPr/>
      </dsp:nvSpPr>
      <dsp:spPr>
        <a:xfrm>
          <a:off x="3808940" y="2477407"/>
          <a:ext cx="2375572" cy="63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099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PEMILU</a:t>
          </a:r>
          <a:r>
            <a:rPr lang="en-US" sz="2000" b="1" kern="1200" dirty="0"/>
            <a:t> BERINTEGRITAS </a:t>
          </a:r>
        </a:p>
      </dsp:txBody>
      <dsp:txXfrm>
        <a:off x="3808940" y="2477407"/>
        <a:ext cx="2375572" cy="636019"/>
      </dsp:txXfrm>
    </dsp:sp>
    <dsp:sp modelId="{3A450044-EB6B-C543-81DE-23FE60A85D5A}">
      <dsp:nvSpPr>
        <dsp:cNvPr id="0" name=""/>
        <dsp:cNvSpPr/>
      </dsp:nvSpPr>
      <dsp:spPr>
        <a:xfrm>
          <a:off x="8079315" y="1080707"/>
          <a:ext cx="522257" cy="522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D1B5F-ECFA-5846-945B-4CCFFDB43650}">
      <dsp:nvSpPr>
        <dsp:cNvPr id="0" name=""/>
        <dsp:cNvSpPr/>
      </dsp:nvSpPr>
      <dsp:spPr>
        <a:xfrm>
          <a:off x="7043469" y="1719141"/>
          <a:ext cx="2575463" cy="641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3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HASIL PEMILU BERMARTABAT</a:t>
          </a:r>
        </a:p>
      </dsp:txBody>
      <dsp:txXfrm>
        <a:off x="7043469" y="1719141"/>
        <a:ext cx="2575463" cy="641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3F06-127F-F743-B5AD-0F8579368D7D}">
      <dsp:nvSpPr>
        <dsp:cNvPr id="0" name=""/>
        <dsp:cNvSpPr/>
      </dsp:nvSpPr>
      <dsp:spPr>
        <a:xfrm>
          <a:off x="5345841" y="2800781"/>
          <a:ext cx="2294064" cy="2294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ASAS PEMILU</a:t>
          </a:r>
        </a:p>
      </dsp:txBody>
      <dsp:txXfrm>
        <a:off x="5681799" y="3136739"/>
        <a:ext cx="1622148" cy="1622148"/>
      </dsp:txXfrm>
    </dsp:sp>
    <dsp:sp modelId="{28CB66F8-4378-0942-BD56-BD2F498B116F}">
      <dsp:nvSpPr>
        <dsp:cNvPr id="0" name=""/>
        <dsp:cNvSpPr/>
      </dsp:nvSpPr>
      <dsp:spPr>
        <a:xfrm rot="10800000">
          <a:off x="3018374" y="3620909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F2E34-5AED-524A-8595-4322D8E78049}">
      <dsp:nvSpPr>
        <dsp:cNvPr id="0" name=""/>
        <dsp:cNvSpPr/>
      </dsp:nvSpPr>
      <dsp:spPr>
        <a:xfrm>
          <a:off x="2215451" y="3305475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LANGSUNG</a:t>
          </a:r>
        </a:p>
      </dsp:txBody>
      <dsp:txXfrm>
        <a:off x="2253078" y="3343102"/>
        <a:ext cx="1530590" cy="1209421"/>
      </dsp:txXfrm>
    </dsp:sp>
    <dsp:sp modelId="{6C1384E7-860C-1E49-95C7-F52C656695BB}">
      <dsp:nvSpPr>
        <dsp:cNvPr id="0" name=""/>
        <dsp:cNvSpPr/>
      </dsp:nvSpPr>
      <dsp:spPr>
        <a:xfrm rot="12960000">
          <a:off x="3471915" y="2225054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9EDAA-80B9-694D-8629-67B82FC26D49}">
      <dsp:nvSpPr>
        <dsp:cNvPr id="0" name=""/>
        <dsp:cNvSpPr/>
      </dsp:nvSpPr>
      <dsp:spPr>
        <a:xfrm>
          <a:off x="2879022" y="1263216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UMUM</a:t>
          </a:r>
        </a:p>
      </dsp:txBody>
      <dsp:txXfrm>
        <a:off x="2916649" y="1300843"/>
        <a:ext cx="1530590" cy="1209421"/>
      </dsp:txXfrm>
    </dsp:sp>
    <dsp:sp modelId="{C516476A-7A66-D74C-A918-FB1088B2E831}">
      <dsp:nvSpPr>
        <dsp:cNvPr id="0" name=""/>
        <dsp:cNvSpPr/>
      </dsp:nvSpPr>
      <dsp:spPr>
        <a:xfrm rot="15120000">
          <a:off x="4659300" y="1362367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016D-225E-7044-9436-EB91BF5616BE}">
      <dsp:nvSpPr>
        <dsp:cNvPr id="0" name=""/>
        <dsp:cNvSpPr/>
      </dsp:nvSpPr>
      <dsp:spPr>
        <a:xfrm>
          <a:off x="4616272" y="1030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BEBAS</a:t>
          </a:r>
        </a:p>
      </dsp:txBody>
      <dsp:txXfrm>
        <a:off x="4653899" y="38657"/>
        <a:ext cx="1530590" cy="1209421"/>
      </dsp:txXfrm>
    </dsp:sp>
    <dsp:sp modelId="{F4D76BAF-5A66-2540-85C8-2300FF57FBD5}">
      <dsp:nvSpPr>
        <dsp:cNvPr id="0" name=""/>
        <dsp:cNvSpPr/>
      </dsp:nvSpPr>
      <dsp:spPr>
        <a:xfrm rot="17280000">
          <a:off x="6126990" y="1362367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70130-0DD4-5143-AFFA-4534B9E4CFFA}">
      <dsp:nvSpPr>
        <dsp:cNvPr id="0" name=""/>
        <dsp:cNvSpPr/>
      </dsp:nvSpPr>
      <dsp:spPr>
        <a:xfrm>
          <a:off x="6763630" y="1030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RAHASIA</a:t>
          </a:r>
        </a:p>
      </dsp:txBody>
      <dsp:txXfrm>
        <a:off x="6801257" y="38657"/>
        <a:ext cx="1530590" cy="1209421"/>
      </dsp:txXfrm>
    </dsp:sp>
    <dsp:sp modelId="{BECF2E8F-145C-A74C-ABA6-C52365DD0F90}">
      <dsp:nvSpPr>
        <dsp:cNvPr id="0" name=""/>
        <dsp:cNvSpPr/>
      </dsp:nvSpPr>
      <dsp:spPr>
        <a:xfrm rot="19440000">
          <a:off x="7258751" y="2058090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BD82A-D78F-414C-AE2C-F4C2D97636C4}">
      <dsp:nvSpPr>
        <dsp:cNvPr id="0" name=""/>
        <dsp:cNvSpPr/>
      </dsp:nvSpPr>
      <dsp:spPr>
        <a:xfrm>
          <a:off x="8500880" y="1263216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JUJUR</a:t>
          </a:r>
        </a:p>
      </dsp:txBody>
      <dsp:txXfrm>
        <a:off x="8538507" y="1300843"/>
        <a:ext cx="1530590" cy="1209421"/>
      </dsp:txXfrm>
    </dsp:sp>
    <dsp:sp modelId="{E70A0396-E1E3-584A-BC70-EE00F5223C87}">
      <dsp:nvSpPr>
        <dsp:cNvPr id="0" name=""/>
        <dsp:cNvSpPr/>
      </dsp:nvSpPr>
      <dsp:spPr>
        <a:xfrm>
          <a:off x="7767916" y="3620909"/>
          <a:ext cx="2199456" cy="653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1AA81-4ACC-4049-9085-6BB3599EEC21}">
      <dsp:nvSpPr>
        <dsp:cNvPr id="0" name=""/>
        <dsp:cNvSpPr/>
      </dsp:nvSpPr>
      <dsp:spPr>
        <a:xfrm>
          <a:off x="9164451" y="3305475"/>
          <a:ext cx="1605844" cy="1284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ADIL</a:t>
          </a:r>
        </a:p>
      </dsp:txBody>
      <dsp:txXfrm>
        <a:off x="9202078" y="3343102"/>
        <a:ext cx="1530590" cy="1209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982D-A44E-354A-85CD-B58E3BCEDDC4}">
      <dsp:nvSpPr>
        <dsp:cNvPr id="0" name=""/>
        <dsp:cNvSpPr/>
      </dsp:nvSpPr>
      <dsp:spPr>
        <a:xfrm rot="10800000">
          <a:off x="2279768" y="2072"/>
          <a:ext cx="8160464" cy="986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664" tIns="91440" rIns="170688" bIns="9144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Pancasila</a:t>
          </a:r>
          <a:r>
            <a:rPr lang="en-US" sz="2400" b="1" kern="1200" dirty="0"/>
            <a:t> </a:t>
          </a:r>
          <a:r>
            <a:rPr lang="en-US" sz="2400" b="1" kern="1200" dirty="0" err="1"/>
            <a:t>dan</a:t>
          </a:r>
          <a:r>
            <a:rPr lang="en-US" sz="2400" b="1" kern="1200" dirty="0"/>
            <a:t> </a:t>
          </a:r>
          <a:r>
            <a:rPr lang="en-US" sz="2400" b="1" kern="1200" dirty="0" err="1"/>
            <a:t>Undang-Undang</a:t>
          </a:r>
          <a:r>
            <a:rPr lang="en-US" sz="2400" b="1" kern="1200" dirty="0"/>
            <a:t> </a:t>
          </a:r>
          <a:r>
            <a:rPr lang="en-US" sz="2400" b="1" kern="1200" dirty="0" err="1"/>
            <a:t>Dasar</a:t>
          </a:r>
          <a:r>
            <a:rPr lang="en-US" sz="2400" b="1" kern="1200" dirty="0"/>
            <a:t> Negara </a:t>
          </a:r>
          <a:r>
            <a:rPr lang="en-US" sz="2400" b="1" kern="1200" dirty="0" err="1"/>
            <a:t>Republik</a:t>
          </a:r>
          <a:r>
            <a:rPr lang="en-US" sz="2400" b="1" kern="1200" dirty="0"/>
            <a:t> Indonesia </a:t>
          </a:r>
          <a:r>
            <a:rPr lang="en-US" sz="2400" b="1" kern="1200" dirty="0" err="1"/>
            <a:t>Tahun</a:t>
          </a:r>
          <a:r>
            <a:rPr lang="en-US" sz="2400" b="1" kern="1200" dirty="0"/>
            <a:t> 1945; </a:t>
          </a:r>
        </a:p>
      </dsp:txBody>
      <dsp:txXfrm rot="10800000">
        <a:off x="2526515" y="2072"/>
        <a:ext cx="7913717" cy="986988"/>
      </dsp:txXfrm>
    </dsp:sp>
    <dsp:sp modelId="{2E21F388-C4E2-A548-BAB8-A4B681A3416B}">
      <dsp:nvSpPr>
        <dsp:cNvPr id="0" name=""/>
        <dsp:cNvSpPr/>
      </dsp:nvSpPr>
      <dsp:spPr>
        <a:xfrm>
          <a:off x="1831141" y="46939"/>
          <a:ext cx="897254" cy="89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07400-0E18-4A43-B2D0-FEE926AF272B}">
      <dsp:nvSpPr>
        <dsp:cNvPr id="0" name=""/>
        <dsp:cNvSpPr/>
      </dsp:nvSpPr>
      <dsp:spPr>
        <a:xfrm rot="10800000">
          <a:off x="2279768" y="1256898"/>
          <a:ext cx="8160464" cy="897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664" tIns="76200" rIns="142240" bIns="762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Ketetapan</a:t>
          </a:r>
          <a:r>
            <a:rPr lang="en-US" sz="2000" b="1" kern="1200" dirty="0"/>
            <a:t> </a:t>
          </a:r>
          <a:r>
            <a:rPr lang="en-US" sz="2000" b="1" kern="1200" dirty="0" err="1"/>
            <a:t>Majelis</a:t>
          </a:r>
          <a:r>
            <a:rPr lang="en-US" sz="2000" b="1" kern="1200" dirty="0"/>
            <a:t> </a:t>
          </a:r>
          <a:r>
            <a:rPr lang="en-US" sz="2000" b="1" kern="1200" dirty="0" err="1"/>
            <a:t>Permusyawaratan</a:t>
          </a:r>
          <a:r>
            <a:rPr lang="en-US" sz="2000" b="1" kern="1200" dirty="0"/>
            <a:t> Rakyat </a:t>
          </a:r>
          <a:r>
            <a:rPr lang="en-US" sz="2000" b="1" kern="1200" dirty="0" err="1"/>
            <a:t>Republik</a:t>
          </a:r>
          <a:r>
            <a:rPr lang="en-US" sz="2000" b="1" kern="1200" dirty="0"/>
            <a:t> Indonesia </a:t>
          </a:r>
          <a:r>
            <a:rPr lang="en-US" sz="2000" b="1" kern="1200" dirty="0" err="1"/>
            <a:t>Nomor</a:t>
          </a:r>
          <a:r>
            <a:rPr lang="en-US" sz="2000" b="1" kern="1200" dirty="0"/>
            <a:t> VI/MPR/2001tentang </a:t>
          </a:r>
          <a:r>
            <a:rPr lang="en-US" sz="2000" b="1" kern="1200" dirty="0" err="1"/>
            <a:t>Etika</a:t>
          </a:r>
          <a:r>
            <a:rPr lang="en-US" sz="2000" b="1" kern="1200" dirty="0"/>
            <a:t> </a:t>
          </a:r>
          <a:r>
            <a:rPr lang="en-US" sz="2000" b="1" kern="1200" dirty="0" err="1"/>
            <a:t>Kehidupan</a:t>
          </a:r>
          <a:r>
            <a:rPr lang="en-US" sz="2000" b="1" kern="1200" dirty="0"/>
            <a:t> </a:t>
          </a:r>
          <a:r>
            <a:rPr lang="en-US" sz="2000" b="1" kern="1200" dirty="0" err="1"/>
            <a:t>Berbangsa</a:t>
          </a:r>
          <a:r>
            <a:rPr lang="en-US" sz="2000" b="1" kern="1200" dirty="0"/>
            <a:t>; </a:t>
          </a:r>
        </a:p>
      </dsp:txBody>
      <dsp:txXfrm rot="10800000">
        <a:off x="2504081" y="1256898"/>
        <a:ext cx="7936151" cy="897254"/>
      </dsp:txXfrm>
    </dsp:sp>
    <dsp:sp modelId="{4E3A9C96-32BC-AD48-9261-1CB81BDC57D8}">
      <dsp:nvSpPr>
        <dsp:cNvPr id="0" name=""/>
        <dsp:cNvSpPr/>
      </dsp:nvSpPr>
      <dsp:spPr>
        <a:xfrm>
          <a:off x="1831141" y="1256898"/>
          <a:ext cx="897254" cy="89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B62E2-97E6-B046-A58C-34A1679D775A}">
      <dsp:nvSpPr>
        <dsp:cNvPr id="0" name=""/>
        <dsp:cNvSpPr/>
      </dsp:nvSpPr>
      <dsp:spPr>
        <a:xfrm rot="10800000">
          <a:off x="2279768" y="2421989"/>
          <a:ext cx="8160464" cy="897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664" tIns="91440" rIns="170688" bIns="9144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Sumpah</a:t>
          </a:r>
          <a:r>
            <a:rPr lang="en-US" sz="2400" b="1" kern="1200" dirty="0"/>
            <a:t>/</a:t>
          </a:r>
          <a:r>
            <a:rPr lang="en-US" sz="2400" b="1" kern="1200" dirty="0" err="1"/>
            <a:t>janji</a:t>
          </a:r>
          <a:r>
            <a:rPr lang="en-US" sz="2400" b="1" kern="1200" dirty="0"/>
            <a:t> </a:t>
          </a:r>
          <a:r>
            <a:rPr lang="en-US" sz="2400" b="1" kern="1200" dirty="0" err="1"/>
            <a:t>Anggota</a:t>
          </a:r>
          <a:r>
            <a:rPr lang="en-US" sz="2400" b="1" kern="1200" dirty="0"/>
            <a:t> </a:t>
          </a:r>
          <a:r>
            <a:rPr lang="en-US" sz="2400" b="1" kern="1200" dirty="0" err="1"/>
            <a:t>sebagai</a:t>
          </a:r>
          <a:r>
            <a:rPr lang="en-US" sz="2400" b="1" kern="1200" dirty="0"/>
            <a:t> </a:t>
          </a:r>
          <a:r>
            <a:rPr lang="en-US" sz="2400" b="1" kern="1200" dirty="0" err="1"/>
            <a:t>Penyelenggara</a:t>
          </a:r>
          <a:r>
            <a:rPr lang="en-US" sz="2400" b="1" kern="1200" dirty="0"/>
            <a:t> </a:t>
          </a:r>
          <a:r>
            <a:rPr lang="en-US" sz="2400" b="1" kern="1200" dirty="0" err="1"/>
            <a:t>Pemilu</a:t>
          </a:r>
          <a:r>
            <a:rPr lang="en-US" sz="2400" b="1" kern="1200" dirty="0"/>
            <a:t>; </a:t>
          </a:r>
        </a:p>
      </dsp:txBody>
      <dsp:txXfrm rot="10800000">
        <a:off x="2504081" y="2421989"/>
        <a:ext cx="7936151" cy="897254"/>
      </dsp:txXfrm>
    </dsp:sp>
    <dsp:sp modelId="{CDD8D23D-7F7F-3C4D-BDD8-5870A3446626}">
      <dsp:nvSpPr>
        <dsp:cNvPr id="0" name=""/>
        <dsp:cNvSpPr/>
      </dsp:nvSpPr>
      <dsp:spPr>
        <a:xfrm>
          <a:off x="1831141" y="2421989"/>
          <a:ext cx="897254" cy="89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25D63-7680-3046-9C00-AD2F61448A8E}">
      <dsp:nvSpPr>
        <dsp:cNvPr id="0" name=""/>
        <dsp:cNvSpPr/>
      </dsp:nvSpPr>
      <dsp:spPr>
        <a:xfrm rot="10800000">
          <a:off x="2279768" y="3587081"/>
          <a:ext cx="8160464" cy="897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664" tIns="91440" rIns="170688" bIns="9144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Asas</a:t>
          </a:r>
          <a:r>
            <a:rPr lang="en-US" sz="2400" b="1" kern="1200" dirty="0"/>
            <a:t> </a:t>
          </a:r>
          <a:r>
            <a:rPr lang="en-US" sz="2400" b="1" kern="1200" dirty="0" err="1"/>
            <a:t>Pemilu</a:t>
          </a:r>
          <a:r>
            <a:rPr lang="en-US" sz="2400" b="1" kern="1200" dirty="0"/>
            <a:t>; </a:t>
          </a:r>
          <a:r>
            <a:rPr lang="en-US" sz="2400" b="1" kern="1200" dirty="0" err="1"/>
            <a:t>dan</a:t>
          </a:r>
          <a:r>
            <a:rPr lang="en-US" sz="2400" b="1" kern="1200" dirty="0"/>
            <a:t> </a:t>
          </a:r>
        </a:p>
      </dsp:txBody>
      <dsp:txXfrm rot="10800000">
        <a:off x="2504081" y="3587081"/>
        <a:ext cx="7936151" cy="897254"/>
      </dsp:txXfrm>
    </dsp:sp>
    <dsp:sp modelId="{36D5E953-8222-E444-BE51-5B62B05188E5}">
      <dsp:nvSpPr>
        <dsp:cNvPr id="0" name=""/>
        <dsp:cNvSpPr/>
      </dsp:nvSpPr>
      <dsp:spPr>
        <a:xfrm>
          <a:off x="1831141" y="3587081"/>
          <a:ext cx="897254" cy="89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36FFE-41CC-1048-AFEC-318F13FB6C45}">
      <dsp:nvSpPr>
        <dsp:cNvPr id="0" name=""/>
        <dsp:cNvSpPr/>
      </dsp:nvSpPr>
      <dsp:spPr>
        <a:xfrm rot="10800000">
          <a:off x="2279768" y="4752173"/>
          <a:ext cx="8160464" cy="8972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" fov="300000">
            <a:rot lat="19234333" lon="21351573" rev="205272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664" tIns="91440" rIns="170688" bIns="9144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/>
            <a:t>Prinsip</a:t>
          </a:r>
          <a:r>
            <a:rPr lang="en-US" sz="2400" b="1" kern="1200" dirty="0"/>
            <a:t> </a:t>
          </a:r>
          <a:r>
            <a:rPr lang="en-US" sz="2400" b="1" kern="1200" dirty="0" err="1"/>
            <a:t>Penyelenggara</a:t>
          </a:r>
          <a:r>
            <a:rPr lang="en-US" sz="2400" b="1" kern="1200" dirty="0"/>
            <a:t> </a:t>
          </a:r>
          <a:r>
            <a:rPr lang="en-US" sz="2400" b="1" kern="1200" dirty="0" err="1"/>
            <a:t>Pemilu</a:t>
          </a:r>
          <a:r>
            <a:rPr lang="en-US" sz="2400" b="1" kern="1200" dirty="0"/>
            <a:t>. </a:t>
          </a:r>
        </a:p>
      </dsp:txBody>
      <dsp:txXfrm rot="10800000">
        <a:off x="2504081" y="4752173"/>
        <a:ext cx="7936151" cy="897254"/>
      </dsp:txXfrm>
    </dsp:sp>
    <dsp:sp modelId="{BD961B81-2416-2245-8BDD-A2AE575AFB38}">
      <dsp:nvSpPr>
        <dsp:cNvPr id="0" name=""/>
        <dsp:cNvSpPr/>
      </dsp:nvSpPr>
      <dsp:spPr>
        <a:xfrm>
          <a:off x="1831141" y="4752173"/>
          <a:ext cx="897254" cy="8972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#1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0.66277</cdr:x>
      <cdr:y>0.51757</cdr:y>
    </cdr:from>
    <cdr:to>
      <cdr:x>0.7551</cdr:x>
      <cdr:y>0.63366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38500" y="1543051"/>
          <a:ext cx="451174" cy="346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d-ID" sz="12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eaLnBrk="1" hangingPunct="1"/>
            <a:endParaRPr sz="1200">
              <a:latin typeface="Calibri" panose="020F050202020403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endParaRPr lang="id-ID" altLang="en-US" sz="1200">
              <a:latin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/>
            <a:endParaRPr sz="1200">
              <a:latin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Calibri" panose="020F0502020204030204" charset="0"/>
              </a:rPr>
              <a:t>‹#›</a:t>
            </a:fld>
            <a:endParaRPr lang="en-US" altLang="en-US" sz="120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379413"/>
            <a:ext cx="699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lvl="0" eaLnBrk="1" hangingPunct="1"/>
            <a:r>
              <a:rPr lang="ja-JP" altLang="en-US" sz="8000">
                <a:latin typeface="Century Gothic" panose="020B0502020202020204" pitchFamily="6" charset="0"/>
              </a:rPr>
              <a:t>“</a:t>
            </a:r>
            <a:endParaRPr lang="en-US" altLang="en-US" sz="8000">
              <a:latin typeface="Century Gothic" panose="020B0502020202020204" pitchFamily="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lvl="0" algn="r" eaLnBrk="1" hangingPunct="1"/>
            <a:r>
              <a:rPr lang="ja-JP" altLang="en-US" sz="8000">
                <a:latin typeface="Century Gothic" panose="020B0502020202020204" pitchFamily="6" charset="0"/>
              </a:rPr>
              <a:t>”</a:t>
            </a:r>
            <a:endParaRPr lang="en-US" altLang="en-US" sz="8000">
              <a:latin typeface="Century Gothic" panose="020B0502020202020204" pitchFamily="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379413"/>
            <a:ext cx="699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85800" y="379413"/>
            <a:ext cx="699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381000"/>
            <a:ext cx="699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872" y="274493"/>
            <a:ext cx="10974265" cy="5851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39"/>
          <p:cNvSpPr>
            <a:spLocks noGrp="1" noChangeArrowheads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/>
          <a:p>
            <a:pPr algn="r"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9" name="Rectangle 140"/>
          <p:cNvSpPr>
            <a:spLocks noGrp="1" noChangeArrowheads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0" name="Rectangle 14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B04AEB6-C3A6-4A57-BA10-F24F83B1F66C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88EE47F-DE59-49EC-B810-90B5E413A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2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9B3228D-6956-4D1F-9397-A7E1647069B3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0AD8A79-7FA4-4C3E-903B-0B36D4DA3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27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3F62B6B-5173-4D7C-9B2D-AC7CA9989FCD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A31734A-972D-484E-B8EB-ADF9CFC84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1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234D807-5B88-4642-A608-14FA5A4DFE08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9CFFDFF-9ED4-4B3C-9484-CA1C44371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63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FAA9EF0-535C-4223-8A8A-A649DCDE15E1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125DB2C-9F1F-4B96-9BB5-F4F4E7F83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7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A563FFC-3E97-4311-B65D-09F77E23C5A0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17D5146-0A0C-4B54-AC7F-8D2B7ACAC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109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BDBF43F-577B-4E37-B119-D5CFBDD6C997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B85782C-5D26-4A54-9A07-51BAD49B0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6F1BD6C-C1E0-4D4E-9075-EC7031AC8E00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7DEC61F-1F51-40FA-89C6-8DDAEEB96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98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FACCF5E-9C04-4C8B-B60C-16E907C6F4BD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EFDA291-B6E4-42ED-BFAA-6FBBDEEE7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0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B2A46E2-407A-4853-8BD8-E7A67FAF111B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C511C42-EC68-4984-8988-5AF77156C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3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237A7A8-23EB-4DF1-ADAE-A01CDC75F2CE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99D35FC-D08D-4D38-9F36-DC7D9AAA7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8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C0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endParaRPr lang="en-US" altLang="en-US">
              <a:latin typeface="Century Gothic" panose="020B0502020202020204" pitchFamily="6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381000"/>
            <a:ext cx="69913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en-US" altLang="en-US">
                <a:latin typeface="Century Gothic" panose="020B0502020202020204" pitchFamily="6" charset="0"/>
              </a:rPr>
              <a:t>‹#›</a:t>
            </a:fld>
            <a:endParaRPr lang="en-US" altLang="en-US">
              <a:latin typeface="Century Gothic" panose="020B0502020202020204" pitchFamily="6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76250" y="9334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8000">
                <a:solidFill>
                  <a:srgbClr val="FFFFFF"/>
                </a:solidFill>
                <a:latin typeface="Century Gothic" pitchFamily="34" charset="0"/>
              </a:rPr>
              <a:t>“</a:t>
            </a:r>
            <a:endParaRPr lang="en-US" altLang="en-US" sz="8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983913" y="27019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ja-JP" altLang="en-US" sz="8000">
                <a:solidFill>
                  <a:srgbClr val="FFFFFF"/>
                </a:solidFill>
                <a:latin typeface="Century Gothic" pitchFamily="34" charset="0"/>
              </a:rPr>
              <a:t>”</a:t>
            </a:r>
            <a:endParaRPr lang="en-US" altLang="en-US" sz="800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C8741CE-2021-4A1E-BE60-9B0A036C3BDA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4A4F39C-D508-4439-990E-80DB31B6F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19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050E5E7-596A-42AE-8009-18A73687A925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FB1AB6F-08E1-4E08-84FF-EC8C5682C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06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30124BE-B53F-4332-B2FC-EDF2D411D49E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76C4208-3C44-4393-BCDB-AECBB14DD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16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246D7E5-93C5-489C-A789-45B33B42C074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81545D0-91F9-476C-874E-D2D4D5BF4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574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3BC60CD-CCAA-4255-8F7E-C7E14572D977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7C2F34F-DF2B-4528-954F-0E7C4EB8C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05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7A1FA7B-741F-46D8-9584-D092D9F9787F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BDC7C78-17A8-442C-8643-4AC1C603A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9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873" y="274495"/>
            <a:ext cx="10974265" cy="58510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white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F8EBB1E-E034-4EEB-895B-2BDFDA101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6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54675" y="211138"/>
            <a:ext cx="882650" cy="136525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215346" y="150098"/>
              <a:ext cx="136385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464328" y="150098"/>
              <a:ext cx="136385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711723" y="150098"/>
              <a:ext cx="136385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60703" y="150098"/>
              <a:ext cx="136385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5654675" y="6510338"/>
            <a:ext cx="882650" cy="136525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215346" y="150098"/>
              <a:ext cx="136385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464328" y="150098"/>
              <a:ext cx="136385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711723" y="150098"/>
              <a:ext cx="136385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60703" y="150098"/>
              <a:ext cx="136385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976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54675" y="211138"/>
            <a:ext cx="882650" cy="136525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215346" y="150098"/>
              <a:ext cx="136385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464328" y="150098"/>
              <a:ext cx="136385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711723" y="150098"/>
              <a:ext cx="136385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5960703" y="150098"/>
              <a:ext cx="136385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89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  <a:latin typeface="Century Gothic" panose="020B0502020202020204" pitchFamily="6" charset="0"/>
              </a:defRPr>
            </a:lvl1pPr>
          </a:lstStyle>
          <a:p>
            <a:pPr lvl="0"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000">
                <a:solidFill>
                  <a:srgbClr val="FFFFFF"/>
                </a:solidFill>
                <a:latin typeface="Century Gothic" panose="020B0502020202020204" pitchFamily="6" charset="0"/>
              </a:defRPr>
            </a:lvl1pPr>
          </a:lstStyle>
          <a:p>
            <a:pPr lvl="0" eaLnBrk="1" hangingPunct="1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  <a:latin typeface="Century Gothic" panose="020B0502020202020204" pitchFamily="6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MS PGothic" panose="020B0600070205080204" pitchFamily="6" charset="-128"/>
          <a:cs typeface="MS PGothic" panose="020B0600070205080204" pitchFamily="6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  <a:cs typeface="MS PGothic" panose="020B0600070205080204" pitchFamily="6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  <a:cs typeface="MS PGothic" panose="020B0600070205080204" pitchFamily="6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  <a:cs typeface="MS PGothic" panose="020B0600070205080204" pitchFamily="6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  <a:cs typeface="MS PGothic" panose="020B0600070205080204" pitchFamily="6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6" charset="0"/>
          <a:ea typeface="MS PGothic" panose="020B0600070205080204" pitchFamily="6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6" charset="-128"/>
          <a:cs typeface="MS PGothic" panose="020B0600070205080204" pitchFamily="6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6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6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6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F2C173C-8C66-4378-98AC-9247F809D08A}" type="datetimeFigureOut">
              <a:rPr lang="en-US" altLang="en-US"/>
              <a:pPr>
                <a:defRPr/>
              </a:pPr>
              <a:t>11/10/2020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0AA01B5-5870-4AD5-B26B-7078D0CC3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8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MS PGothic" pitchFamily="34" charset="-128"/>
          <a:cs typeface="ＭＳ Ｐゴシック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303415" y="2425579"/>
            <a:ext cx="10310735" cy="1920719"/>
          </a:xfrm>
          <a:prstGeom prst="rect">
            <a:avLst/>
          </a:prstGeom>
        </p:spPr>
        <p:txBody>
          <a:bodyPr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0" lv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ID" altLang="zh-CN" sz="3600" b="1" dirty="0"/>
              <a:t>SISTEM ETIKA PENYELENGGARA PEMILU SEBAGAI BAGIAN DARI MEMBANGUN ETIKA KEHIDUPAN BERBANGSA DAN BERNEGARA</a:t>
            </a:r>
            <a:endParaRPr lang="en-ID" sz="3600" b="1" dirty="0"/>
          </a:p>
        </p:txBody>
      </p:sp>
      <p:sp>
        <p:nvSpPr>
          <p:cNvPr id="7" name="Subtitle 2"/>
          <p:cNvSpPr txBox="1"/>
          <p:nvPr/>
        </p:nvSpPr>
        <p:spPr bwMode="auto">
          <a:xfrm>
            <a:off x="3608387" y="5276329"/>
            <a:ext cx="8005763" cy="635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Disampaikan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pada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lang="en-ID" b="1" dirty="0" err="1"/>
              <a:t>Konferensi</a:t>
            </a:r>
            <a:r>
              <a:rPr lang="en-ID" b="1" dirty="0"/>
              <a:t> </a:t>
            </a:r>
            <a:r>
              <a:rPr lang="en-ID" b="1" dirty="0" err="1"/>
              <a:t>Nasional</a:t>
            </a:r>
            <a:r>
              <a:rPr lang="en-ID" b="1" dirty="0"/>
              <a:t> II </a:t>
            </a:r>
            <a:r>
              <a:rPr lang="en-ID" b="1" dirty="0" err="1"/>
              <a:t>Etika</a:t>
            </a:r>
            <a:r>
              <a:rPr lang="en-ID" b="1" dirty="0"/>
              <a:t> </a:t>
            </a:r>
            <a:r>
              <a:rPr lang="en-ID" b="1" dirty="0" err="1" smtClean="0"/>
              <a:t>Kehidupan</a:t>
            </a:r>
            <a:r>
              <a:rPr lang="en-ID" b="1" dirty="0" smtClean="0"/>
              <a:t> </a:t>
            </a:r>
            <a:r>
              <a:rPr lang="en-ID" b="1" dirty="0" err="1"/>
              <a:t>Berbangsa</a:t>
            </a:r>
            <a:r>
              <a:rPr lang="en-ID" b="1" dirty="0"/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Jakarta Gedung Nusantara IV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MPR, DPR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DPD 11 </a:t>
            </a:r>
            <a:r>
              <a:rPr kumimoji="0" lang="id-ID" alt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November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5E5A4BD3-6A14-7D4D-BB2D-68C74DD3BB4C}"/>
              </a:ext>
            </a:extLst>
          </p:cNvPr>
          <p:cNvSpPr txBox="1"/>
          <p:nvPr/>
        </p:nvSpPr>
        <p:spPr bwMode="auto">
          <a:xfrm>
            <a:off x="4132614" y="4536081"/>
            <a:ext cx="7288880" cy="46053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Prof, Dr. Muhammad,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S,IP.,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M.Si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6" charset="-128"/>
              <a:cs typeface="MS PGothic" panose="020B0600070205080204" pitchFamily="6" charset="-128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0"/>
            <a:ext cx="23669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03247" y="255884"/>
            <a:ext cx="7120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P</a:t>
            </a:r>
            <a:r>
              <a:rPr kumimoji="0" lang="id-ID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ENGADUAN DITERIMA DKPP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TAHUN 2012-2020 </a:t>
            </a: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SECARA NASIONAL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(Data Per 08 </a:t>
            </a:r>
            <a:r>
              <a:rPr lang="en-US" sz="1600" b="1" i="1" dirty="0" smtClean="0">
                <a:latin typeface="+mj-lt"/>
              </a:rPr>
              <a:t>November </a:t>
            </a:r>
            <a:r>
              <a:rPr kumimoji="0" lang="id-ID" sz="1600" b="1" i="1" kern="1200" cap="none" spc="0" normalizeH="0" baseline="0" noProof="0" dirty="0" smtClean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2020</a:t>
            </a: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5D4501F-697F-304B-B506-FA49FD872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25824"/>
              </p:ext>
            </p:extLst>
          </p:nvPr>
        </p:nvGraphicFramePr>
        <p:xfrm>
          <a:off x="344774" y="1199213"/>
          <a:ext cx="11437497" cy="5428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616">
                  <a:extLst>
                    <a:ext uri="{9D8B030D-6E8A-4147-A177-3AD203B41FA5}">
                      <a16:colId xmlns="" xmlns:a16="http://schemas.microsoft.com/office/drawing/2014/main" val="3552372541"/>
                    </a:ext>
                  </a:extLst>
                </a:gridCol>
                <a:gridCol w="2629151">
                  <a:extLst>
                    <a:ext uri="{9D8B030D-6E8A-4147-A177-3AD203B41FA5}">
                      <a16:colId xmlns="" xmlns:a16="http://schemas.microsoft.com/office/drawing/2014/main" val="2099646070"/>
                    </a:ext>
                  </a:extLst>
                </a:gridCol>
                <a:gridCol w="729179">
                  <a:extLst>
                    <a:ext uri="{9D8B030D-6E8A-4147-A177-3AD203B41FA5}">
                      <a16:colId xmlns="" xmlns:a16="http://schemas.microsoft.com/office/drawing/2014/main" val="1542108072"/>
                    </a:ext>
                  </a:extLst>
                </a:gridCol>
                <a:gridCol w="770259">
                  <a:extLst>
                    <a:ext uri="{9D8B030D-6E8A-4147-A177-3AD203B41FA5}">
                      <a16:colId xmlns="" xmlns:a16="http://schemas.microsoft.com/office/drawing/2014/main" val="324138806"/>
                    </a:ext>
                  </a:extLst>
                </a:gridCol>
                <a:gridCol w="780530">
                  <a:extLst>
                    <a:ext uri="{9D8B030D-6E8A-4147-A177-3AD203B41FA5}">
                      <a16:colId xmlns="" xmlns:a16="http://schemas.microsoft.com/office/drawing/2014/main" val="2811763099"/>
                    </a:ext>
                  </a:extLst>
                </a:gridCol>
                <a:gridCol w="770259">
                  <a:extLst>
                    <a:ext uri="{9D8B030D-6E8A-4147-A177-3AD203B41FA5}">
                      <a16:colId xmlns="" xmlns:a16="http://schemas.microsoft.com/office/drawing/2014/main" val="4267334964"/>
                    </a:ext>
                  </a:extLst>
                </a:gridCol>
                <a:gridCol w="780530">
                  <a:extLst>
                    <a:ext uri="{9D8B030D-6E8A-4147-A177-3AD203B41FA5}">
                      <a16:colId xmlns="" xmlns:a16="http://schemas.microsoft.com/office/drawing/2014/main" val="2418458610"/>
                    </a:ext>
                  </a:extLst>
                </a:gridCol>
                <a:gridCol w="739449">
                  <a:extLst>
                    <a:ext uri="{9D8B030D-6E8A-4147-A177-3AD203B41FA5}">
                      <a16:colId xmlns="" xmlns:a16="http://schemas.microsoft.com/office/drawing/2014/main" val="2052809584"/>
                    </a:ext>
                  </a:extLst>
                </a:gridCol>
                <a:gridCol w="739449">
                  <a:extLst>
                    <a:ext uri="{9D8B030D-6E8A-4147-A177-3AD203B41FA5}">
                      <a16:colId xmlns="" xmlns:a16="http://schemas.microsoft.com/office/drawing/2014/main" val="1385577798"/>
                    </a:ext>
                  </a:extLst>
                </a:gridCol>
                <a:gridCol w="753143">
                  <a:extLst>
                    <a:ext uri="{9D8B030D-6E8A-4147-A177-3AD203B41FA5}">
                      <a16:colId xmlns="" xmlns:a16="http://schemas.microsoft.com/office/drawing/2014/main" val="261065642"/>
                    </a:ext>
                  </a:extLst>
                </a:gridCol>
                <a:gridCol w="712062">
                  <a:extLst>
                    <a:ext uri="{9D8B030D-6E8A-4147-A177-3AD203B41FA5}">
                      <a16:colId xmlns="" xmlns:a16="http://schemas.microsoft.com/office/drawing/2014/main" val="2622145143"/>
                    </a:ext>
                  </a:extLst>
                </a:gridCol>
                <a:gridCol w="893501">
                  <a:extLst>
                    <a:ext uri="{9D8B030D-6E8A-4147-A177-3AD203B41FA5}">
                      <a16:colId xmlns="" xmlns:a16="http://schemas.microsoft.com/office/drawing/2014/main" val="4262792669"/>
                    </a:ext>
                  </a:extLst>
                </a:gridCol>
                <a:gridCol w="698369">
                  <a:extLst>
                    <a:ext uri="{9D8B030D-6E8A-4147-A177-3AD203B41FA5}">
                      <a16:colId xmlns="" xmlns:a16="http://schemas.microsoft.com/office/drawing/2014/main" val="489494016"/>
                    </a:ext>
                  </a:extLst>
                </a:gridCol>
              </a:tblGrid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19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Bengkulu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32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1,94%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99147187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Jambi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1,82%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23657552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Kalimantan Barat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1,82%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7659971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Sulawesi Barat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1,82%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03188103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Gorontalo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28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1,70%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71716370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Kalimantan Timur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24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1,46%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11049137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Nusa Tenggara Barat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22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1,33%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7712041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Kalimantan Tengah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21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1,27%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95656936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DKI Jakarta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1,21%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28359502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Kepulauan Riau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1,21%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6485347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Banten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18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1,09%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06062802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Bali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19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1,15%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82453534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Kalimantan Selatan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16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0,97%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71664577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Dl Yogyakarta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13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0,79%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05712227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Kepulauan Bangka Belitung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11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0,67%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37502855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</a:rPr>
                        <a:t>Kalimantan Utara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-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11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0,67%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46491668"/>
                  </a:ext>
                </a:extLst>
              </a:tr>
              <a:tr h="37801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JUMLAH PERKARA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206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328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110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145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150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269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313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98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1649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834349"/>
                  </a:ext>
                </a:extLst>
              </a:tr>
              <a:tr h="26880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1,82%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12,49%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19,89%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6,67%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8,79%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9,10%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16,31%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</a:rPr>
                        <a:t>18,98%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</a:rPr>
                        <a:t>5,94%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4618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3095" y="326837"/>
            <a:ext cx="6460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0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SIDANG PERKARA</a:t>
            </a:r>
            <a:r>
              <a:rPr kumimoji="0" lang="id-ID" sz="20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 </a:t>
            </a:r>
            <a:r>
              <a:rPr lang="id-ID" sz="2000" b="1" dirty="0">
                <a:latin typeface="+mj-lt"/>
              </a:rPr>
              <a:t>KODE ETIK </a:t>
            </a:r>
            <a:r>
              <a:rPr kumimoji="0" lang="id-ID" sz="20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DKPP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20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TAHUN 2012-2020 </a:t>
            </a:r>
            <a:r>
              <a:rPr kumimoji="0" lang="id-ID" sz="20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SECARA NASIONAL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(Data Per 08 November 2020)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B4F359F-49D4-224C-B1B6-F226358DEED0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440404"/>
              </p:ext>
            </p:extLst>
          </p:nvPr>
        </p:nvGraphicFramePr>
        <p:xfrm>
          <a:off x="314792" y="1528997"/>
          <a:ext cx="11617368" cy="473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114">
                  <a:extLst>
                    <a:ext uri="{9D8B030D-6E8A-4147-A177-3AD203B41FA5}">
                      <a16:colId xmlns="" xmlns:a16="http://schemas.microsoft.com/office/drawing/2014/main" val="1909507118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1088716831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2953690521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2522776090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2918408862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2988067269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4052190605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348530924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2846667029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1181931952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57825265"/>
                    </a:ext>
                  </a:extLst>
                </a:gridCol>
                <a:gridCol w="968114">
                  <a:extLst>
                    <a:ext uri="{9D8B030D-6E8A-4147-A177-3AD203B41FA5}">
                      <a16:colId xmlns="" xmlns:a16="http://schemas.microsoft.com/office/drawing/2014/main" val="733397586"/>
                    </a:ext>
                  </a:extLst>
                </a:gridCol>
              </a:tblGrid>
              <a:tr h="285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>
                          <a:effectLst/>
                        </a:rPr>
                        <a:t>No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Perkara</a:t>
                      </a:r>
                      <a:br>
                        <a:rPr lang="en-ID" sz="1100" u="none" strike="noStrike">
                          <a:effectLst/>
                        </a:rPr>
                      </a:br>
                      <a:r>
                        <a:rPr lang="en-ID" sz="1100" u="none" strike="noStrike">
                          <a:effectLst/>
                        </a:rPr>
                        <a:t>Tahun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Perkara Teregistrasi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 Perkara Diputus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Perkara</a:t>
                      </a:r>
                      <a:br>
                        <a:rPr lang="en-ID" sz="1100" u="none" strike="noStrike">
                          <a:effectLst/>
                        </a:rPr>
                      </a:br>
                      <a:r>
                        <a:rPr lang="en-ID" sz="1100" u="none" strike="noStrike">
                          <a:effectLst/>
                        </a:rPr>
                        <a:t>Sedang</a:t>
                      </a:r>
                      <a:br>
                        <a:rPr lang="en-ID" sz="1100" u="none" strike="noStrike">
                          <a:effectLst/>
                        </a:rPr>
                      </a:br>
                      <a:r>
                        <a:rPr lang="en-ID" sz="1100" u="none" strike="noStrike">
                          <a:effectLst/>
                        </a:rPr>
                        <a:t>Diperiksa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000" u="none" strike="noStrike">
                          <a:effectLst/>
                        </a:rPr>
                        <a:t>Amar Putusan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Jumlah Teradu Diputus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2395494868"/>
                  </a:ext>
                </a:extLst>
              </a:tr>
              <a:tr h="819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Rehabilitasi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Teguran Tertulis</a:t>
                      </a:r>
                      <a:br>
                        <a:rPr lang="en-ID" sz="1100" u="none" strike="noStrike">
                          <a:effectLst/>
                        </a:rPr>
                      </a:br>
                      <a:r>
                        <a:rPr lang="en-ID" sz="1100" u="none" strike="noStrike">
                          <a:effectLst/>
                        </a:rPr>
                        <a:t>(Peringatan)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Berhenti Sementara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Berhenti Tetap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>
                          <a:effectLst/>
                        </a:rPr>
                        <a:t>Berhenti dari Jabatan Ketua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100" u="none" strike="noStrike" dirty="0" err="1">
                          <a:effectLst/>
                        </a:rPr>
                        <a:t>Ketetapan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4922804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72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3414497440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399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91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665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2290038989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627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188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122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1281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1029309998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115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115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282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122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465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27656098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376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173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610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235977120"/>
                  </a:ext>
                </a:extLst>
              </a:tr>
              <a:tr h="272322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140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276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493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762345396"/>
                  </a:ext>
                </a:extLst>
              </a:tr>
              <a:tr h="29047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319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319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522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632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101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1332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775676654"/>
                  </a:ext>
                </a:extLst>
              </a:tr>
              <a:tr h="29047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2019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331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808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552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77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46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1504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846946789"/>
                  </a:ext>
                </a:extLst>
              </a:tr>
              <a:tr h="29047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2020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133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96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187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161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26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0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383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3001426641"/>
                  </a:ext>
                </a:extLst>
              </a:tr>
              <a:tr h="30863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ID" sz="1200" u="none" strike="noStrike">
                          <a:effectLst/>
                        </a:rPr>
                        <a:t>Jumlah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1705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1668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3497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2262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652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60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>
                          <a:effectLst/>
                        </a:rPr>
                        <a:t>267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6805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3669989957"/>
                  </a:ext>
                </a:extLst>
              </a:tr>
              <a:tr h="27232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ID" sz="1200" u="none" strike="noStrike" dirty="0" err="1">
                          <a:effectLst/>
                        </a:rPr>
                        <a:t>Keterangan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PERKARA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PERKARA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PERKARA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u="none" strike="noStrike" dirty="0">
                          <a:effectLst/>
                        </a:rPr>
                        <a:t>ORANG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3903066010"/>
                  </a:ext>
                </a:extLst>
              </a:tr>
              <a:tr h="2723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 err="1">
                          <a:effectLst/>
                        </a:rPr>
                        <a:t>Sumber</a:t>
                      </a:r>
                      <a:r>
                        <a:rPr lang="en-ID" sz="1200" u="none" strike="noStrike" dirty="0">
                          <a:effectLst/>
                        </a:rPr>
                        <a:t> : DKPP RI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 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2681766074"/>
                  </a:ext>
                </a:extLst>
              </a:tr>
              <a:tr h="2723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>
                          <a:effectLst/>
                        </a:rPr>
                        <a:t>*)Catatan : Data s/d 5 November 2020</a:t>
                      </a:r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u="none" strike="noStrike" dirty="0">
                          <a:effectLst/>
                        </a:rPr>
                        <a:t>  </a:t>
                      </a:r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D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0" marR="7720" marT="7720" marB="0" anchor="ctr"/>
                </a:tc>
                <a:extLst>
                  <a:ext uri="{0D108BD9-81ED-4DB2-BD59-A6C34878D82A}">
                    <a16:rowId xmlns="" xmlns:a16="http://schemas.microsoft.com/office/drawing/2014/main" val="84513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67778"/>
              </p:ext>
            </p:extLst>
          </p:nvPr>
        </p:nvGraphicFramePr>
        <p:xfrm>
          <a:off x="142240" y="162560"/>
          <a:ext cx="12049760" cy="669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8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5460"/>
              </p:ext>
            </p:extLst>
          </p:nvPr>
        </p:nvGraphicFramePr>
        <p:xfrm>
          <a:off x="0" y="142240"/>
          <a:ext cx="12192000" cy="671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0"/>
            <a:chExt cx="5807" cy="4338"/>
          </a:xfrm>
        </p:grpSpPr>
        <p:pic>
          <p:nvPicPr>
            <p:cNvPr id="819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" t="2174" r="3334"/>
            <a:stretch>
              <a:fillRect/>
            </a:stretch>
          </p:blipFill>
          <p:spPr bwMode="auto">
            <a:xfrm>
              <a:off x="2881" y="0"/>
              <a:ext cx="2927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" t="2174" r="3334"/>
            <a:stretch>
              <a:fillRect/>
            </a:stretch>
          </p:blipFill>
          <p:spPr bwMode="auto">
            <a:xfrm flipH="1">
              <a:off x="1" y="0"/>
              <a:ext cx="2927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009188" y="5189538"/>
            <a:ext cx="2209800" cy="1570037"/>
            <a:chOff x="4398" y="3024"/>
            <a:chExt cx="1362" cy="1290"/>
          </a:xfrm>
        </p:grpSpPr>
        <p:pic>
          <p:nvPicPr>
            <p:cNvPr id="81930" name="Picture 3" descr="Ag00373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3390"/>
              <a:ext cx="96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1" name="Picture 4" descr="Ag00373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024"/>
              <a:ext cx="96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24" name="Object 2"/>
          <p:cNvGraphicFramePr>
            <a:graphicFrameLocks noChangeAspect="1"/>
          </p:cNvGraphicFramePr>
          <p:nvPr/>
        </p:nvGraphicFramePr>
        <p:xfrm>
          <a:off x="2173288" y="2868613"/>
          <a:ext cx="8069262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5" imgW="6748272" imgH="2941320" progId="">
                  <p:embed/>
                </p:oleObj>
              </mc:Choice>
              <mc:Fallback>
                <p:oleObj name="CorelDRAW" r:id="rId5" imgW="6748272" imgH="2941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868613"/>
                        <a:ext cx="8069262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2400" y="1976438"/>
            <a:ext cx="6911975" cy="814387"/>
          </a:xfrm>
          <a:prstGeom prst="rect">
            <a:avLst/>
          </a:prstGeom>
          <a:noFill/>
        </p:spPr>
        <p:txBody>
          <a:bodyPr lIns="74414" tIns="37207" rIns="74414" bIns="372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454545"/>
                  </a:outerShdw>
                </a:effectLst>
                <a:latin typeface="Century Gothic" charset="0"/>
              </a:rPr>
              <a:t>TERIMAKASIH</a:t>
            </a:r>
          </a:p>
        </p:txBody>
      </p:sp>
      <p:pic>
        <p:nvPicPr>
          <p:cNvPr id="8192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175"/>
            <a:ext cx="21367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 flipH="1">
            <a:off x="444500" y="5254625"/>
            <a:ext cx="1900238" cy="1395413"/>
            <a:chOff x="4398" y="3024"/>
            <a:chExt cx="1362" cy="1290"/>
          </a:xfrm>
        </p:grpSpPr>
        <p:pic>
          <p:nvPicPr>
            <p:cNvPr id="81928" name="Picture 3" descr="Ag00373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" y="3390"/>
              <a:ext cx="96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9" name="Picture 4" descr="Ag00373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024"/>
              <a:ext cx="960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94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C915D8-4DAF-4845-B2F4-8C1A2C98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620" y="553727"/>
            <a:ext cx="5633803" cy="870340"/>
          </a:xfrm>
        </p:spPr>
        <p:txBody>
          <a:bodyPr/>
          <a:lstStyle/>
          <a:p>
            <a:pPr algn="ctr"/>
            <a:r>
              <a:rPr lang="en-US" b="1" dirty="0"/>
              <a:t>PENDAHULUAN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EBFC7DBD-EEC5-E84D-ACC4-5EC81C211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87555"/>
              </p:ext>
            </p:extLst>
          </p:nvPr>
        </p:nvGraphicFramePr>
        <p:xfrm>
          <a:off x="685800" y="1424067"/>
          <a:ext cx="10820400" cy="502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8155" y="3032560"/>
            <a:ext cx="3170712" cy="1200329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glow rad="101600">
              <a:schemeClr val="tx1">
                <a:lumMod val="40000"/>
                <a:lumOff val="60000"/>
                <a:alpha val="75000"/>
              </a:schemeClr>
            </a:glow>
            <a:reflection blurRad="12700" stA="26000" endPos="32000" dist="12700" dir="5400000" sy="-100000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SISTEM ETIKA PENYELENGGARA P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EMILU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6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662238" y="1317626"/>
            <a:ext cx="1615453" cy="66675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ETIKA MATERIL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666620" y="2020915"/>
            <a:ext cx="1611693" cy="43812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KODE ETIK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51125" y="4734655"/>
            <a:ext cx="1643063" cy="606944"/>
          </a:xfrm>
          <a:prstGeom prst="rect">
            <a:avLst/>
          </a:prstGeom>
          <a:solidFill>
            <a:srgbClr val="FFFF00"/>
          </a:solidFill>
          <a:ln>
            <a:solidFill>
              <a:srgbClr val="0606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ETIKA FORMAL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665412" y="5365530"/>
            <a:ext cx="1620837" cy="607261"/>
          </a:xfrm>
          <a:prstGeom prst="rect">
            <a:avLst/>
          </a:prstGeom>
          <a:solidFill>
            <a:srgbClr val="FFFF00"/>
          </a:solidFill>
          <a:ln>
            <a:solidFill>
              <a:srgbClr val="0606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ACARA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man Old Style" panose="02050604050505020204" pitchFamily="6" charset="0"/>
                <a:ea typeface="+mn-ea"/>
                <a:cs typeface="+mn-cs"/>
              </a:rPr>
              <a:t>KODE ETIK</a:t>
            </a:r>
          </a:p>
        </p:txBody>
      </p:sp>
      <p:sp>
        <p:nvSpPr>
          <p:cNvPr id="29" name="Bent Arrow 28"/>
          <p:cNvSpPr/>
          <p:nvPr/>
        </p:nvSpPr>
        <p:spPr>
          <a:xfrm>
            <a:off x="1852192" y="1728914"/>
            <a:ext cx="821072" cy="1240936"/>
          </a:xfrm>
          <a:prstGeom prst="bentArrow">
            <a:avLst>
              <a:gd name="adj1" fmla="val 12314"/>
              <a:gd name="adj2" fmla="val 16332"/>
              <a:gd name="adj3" fmla="val 17647"/>
              <a:gd name="adj4" fmla="val 82353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1627683" y="4501060"/>
            <a:ext cx="1205507" cy="809624"/>
          </a:xfrm>
          <a:prstGeom prst="bentUpArrow">
            <a:avLst>
              <a:gd name="adj1" fmla="val 11427"/>
              <a:gd name="adj2" fmla="val 18670"/>
              <a:gd name="adj3" fmla="val 13608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solidFill>
                <a:srgbClr val="FFFFFF"/>
              </a:solidFill>
              <a:latin typeface="Century Gothic" panose="020B0502020202020204" pitchFamily="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238250"/>
            <a:ext cx="3968750" cy="12223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254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Peraturan DKPP Nomor 2 Tahun 2017, Tentang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Kode Etik dan Pedoman Perilaku Penyelenggara Pemilu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6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7389" y="3270512"/>
            <a:ext cx="3984625" cy="16353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254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eraturan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DKPP </a:t>
            </a:r>
            <a:r>
              <a:rPr lang="en-US" sz="1600" b="1" dirty="0" err="1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Nomor</a:t>
            </a:r>
            <a:r>
              <a:rPr lang="en-US" sz="1600" b="1" dirty="0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2 </a:t>
            </a:r>
            <a:r>
              <a:rPr lang="en-US" sz="1600" b="1" dirty="0" err="1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Tahun</a:t>
            </a:r>
            <a:r>
              <a:rPr lang="en-US" sz="1600" b="1" dirty="0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2019 </a:t>
            </a:r>
            <a:r>
              <a:rPr lang="en-US" sz="1600" b="1" dirty="0" err="1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Tentang</a:t>
            </a:r>
            <a:r>
              <a:rPr lang="en-US" sz="1600" b="1" dirty="0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Perubahan</a:t>
            </a:r>
            <a:r>
              <a:rPr lang="en-US" sz="1600" b="1" dirty="0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Peraturan</a:t>
            </a:r>
            <a:r>
              <a:rPr lang="en-US" sz="1600" b="1" dirty="0">
                <a:solidFill>
                  <a:srgbClr val="FFFFFF"/>
                </a:solidFill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DKPP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No.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Tahun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201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Tentang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Pedoman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Beracara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Kode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Etik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Penyelenggara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Pemilu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6" charset="0"/>
              <a:ea typeface="Times New Roman" panose="02020603050405020304" pitchFamily="6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24375" y="5131930"/>
            <a:ext cx="4000499" cy="13577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254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Peaturan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DKPP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Nomor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Tahun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2019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Tentang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Perubahan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Peraturan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DKPP No. 5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Tahun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2017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Tentang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6" charset="0"/>
                <a:ea typeface="Times New Roman" panose="02020603050405020304" pitchFamily="6" charset="0"/>
                <a:cs typeface="Arial" panose="020B0604020202020204" pitchFamily="34" charset="0"/>
              </a:rPr>
              <a:t> TIM PEMERIKSAN DAERAH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6" charset="0"/>
              <a:ea typeface="Times New Roman" panose="02020603050405020304" pitchFamily="6" charset="0"/>
              <a:cs typeface="Times New Roman" panose="02020603050405020304" pitchFamily="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03571" y="2603500"/>
            <a:ext cx="2435928" cy="1523999"/>
          </a:xfrm>
          <a:prstGeom prst="rect">
            <a:avLst/>
          </a:prstGeom>
          <a:solidFill>
            <a:srgbClr val="008000"/>
          </a:solidFill>
          <a:ln>
            <a:solidFill>
              <a:srgbClr val="060606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254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6" charset="0"/>
                <a:ea typeface="Times New Roman" panose="02020603050405020304" pitchFamily="6" charset="0"/>
                <a:cs typeface="Times New Roman" panose="02020603050405020304" pitchFamily="6" charset="0"/>
              </a:rPr>
              <a:t>UNTUK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6" charset="0"/>
                <a:ea typeface="Times New Roman" panose="02020603050405020304" pitchFamily="6" charset="0"/>
                <a:cs typeface="Times New Roman" panose="02020603050405020304" pitchFamily="6" charset="0"/>
              </a:rPr>
              <a:t> KEMANDIRIAN, INTEGRITAS DAN KREDIBILITAS PENYELENGGARA P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6" charset="0"/>
                <a:ea typeface="Times New Roman" panose="02020603050405020304" pitchFamily="6" charset="0"/>
                <a:cs typeface="Times New Roman" panose="02020603050405020304" pitchFamily="6" charset="0"/>
              </a:rPr>
              <a:t>EMILU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6" charset="0"/>
              <a:ea typeface="Times New Roman" panose="02020603050405020304" pitchFamily="6" charset="0"/>
              <a:cs typeface="Times New Roman" panose="02020603050405020304" pitchFamily="6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302125" y="1683549"/>
            <a:ext cx="276025" cy="215367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solidFill>
                <a:srgbClr val="FFFFFF"/>
              </a:solidFill>
              <a:latin typeface="Century Gothic" panose="020B0502020202020204" pitchFamily="6" charset="0"/>
            </a:endParaRPr>
          </a:p>
        </p:txBody>
      </p:sp>
      <p:sp>
        <p:nvSpPr>
          <p:cNvPr id="36" name="Bent Arrow 35"/>
          <p:cNvSpPr/>
          <p:nvPr/>
        </p:nvSpPr>
        <p:spPr>
          <a:xfrm>
            <a:off x="3583771" y="4341620"/>
            <a:ext cx="988229" cy="389130"/>
          </a:xfrm>
          <a:prstGeom prst="bentArrow">
            <a:avLst>
              <a:gd name="adj1" fmla="val 31138"/>
              <a:gd name="adj2" fmla="val 29189"/>
              <a:gd name="adj3" fmla="val 33030"/>
              <a:gd name="adj4" fmla="val 7889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37" name="Bent-Up Arrow 36"/>
          <p:cNvSpPr/>
          <p:nvPr/>
        </p:nvSpPr>
        <p:spPr>
          <a:xfrm rot="5400000">
            <a:off x="3865264" y="5680213"/>
            <a:ext cx="408776" cy="1001076"/>
          </a:xfrm>
          <a:prstGeom prst="bentUpArrow">
            <a:avLst>
              <a:gd name="adj1" fmla="val 25711"/>
              <a:gd name="adj2" fmla="val 34742"/>
              <a:gd name="adj3" fmla="val 37017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solidFill>
                <a:srgbClr val="FFFFFF"/>
              </a:solidFill>
              <a:latin typeface="Century Gothic" panose="020B0502020202020204" pitchFamily="6" charset="0"/>
            </a:endParaRPr>
          </a:p>
        </p:txBody>
      </p:sp>
      <p:sp>
        <p:nvSpPr>
          <p:cNvPr id="38" name="Bent-Up Arrow 37"/>
          <p:cNvSpPr/>
          <p:nvPr/>
        </p:nvSpPr>
        <p:spPr>
          <a:xfrm>
            <a:off x="8556625" y="4135439"/>
            <a:ext cx="1666875" cy="893762"/>
          </a:xfrm>
          <a:prstGeom prst="bentUpArrow">
            <a:avLst>
              <a:gd name="adj1" fmla="val 9065"/>
              <a:gd name="adj2" fmla="val 12275"/>
              <a:gd name="adj3" fmla="val 17391"/>
            </a:avLst>
          </a:prstGeom>
          <a:solidFill>
            <a:srgbClr val="FF66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solidFill>
                <a:srgbClr val="FFFFFF"/>
              </a:solidFill>
              <a:latin typeface="Century Gothic" panose="020B0502020202020204" pitchFamily="6" charset="0"/>
            </a:endParaRPr>
          </a:p>
        </p:txBody>
      </p:sp>
      <p:sp>
        <p:nvSpPr>
          <p:cNvPr id="39" name="Bent Arrow 38"/>
          <p:cNvSpPr/>
          <p:nvPr/>
        </p:nvSpPr>
        <p:spPr>
          <a:xfrm rot="5400000">
            <a:off x="8966589" y="1399789"/>
            <a:ext cx="815195" cy="1571623"/>
          </a:xfrm>
          <a:prstGeom prst="bentArrow">
            <a:avLst>
              <a:gd name="adj1" fmla="val 11393"/>
              <a:gd name="adj2" fmla="val 14116"/>
              <a:gd name="adj3" fmla="val 19557"/>
              <a:gd name="adj4" fmla="val 4375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lvl="0" algn="ctr" eaLnBrk="1" hangingPunct="1"/>
            <a:endParaRPr>
              <a:latin typeface="Century Gothic" panose="020B0502020202020204" pitchFamily="6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53125" y="174625"/>
            <a:ext cx="5521325" cy="8413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sz="2800" b="1">
                <a:latin typeface="Bookman Old Style" panose="02050604050505020204" pitchFamily="6" charset="0"/>
              </a:rPr>
              <a:t>SISTEM ETIKA </a:t>
            </a:r>
            <a:br>
              <a:rPr sz="2800" b="1">
                <a:latin typeface="Bookman Old Style" panose="02050604050505020204" pitchFamily="6" charset="0"/>
              </a:rPr>
            </a:br>
            <a:r>
              <a:rPr sz="2800" b="1">
                <a:latin typeface="Bookman Old Style" panose="02050604050505020204" pitchFamily="6" charset="0"/>
              </a:rPr>
              <a:t>PENYELENGGARA PEMILU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0" y="684213"/>
            <a:ext cx="5695950" cy="10620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Asas pemilu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-793749" y="1269999"/>
          <a:ext cx="1298574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5" y="557213"/>
            <a:ext cx="7127875" cy="10620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2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Landasan KODE ETIK DAN KODE PRILAKU penyelenggara pemilu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79376" y="1063625"/>
          <a:ext cx="12271375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0" y="239713"/>
            <a:ext cx="7477125" cy="1046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PRINSIP-PRINSIP KODE etik penyelenggara pemilu 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4050" y="1381125"/>
            <a:ext cx="9505950" cy="523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INTEGRITAS Penyelenggara Pemilu Berpedoman pada prinsip: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638175" y="2051052"/>
            <a:ext cx="10820400" cy="11080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LcPeriod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JUJUR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maknanya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didasari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niat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semata-mata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terselenggaranya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ketentuan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berlaku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tanpa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kepentingan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pribadi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golongan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631825" y="3251200"/>
            <a:ext cx="108204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buFont typeface="Century Gothic" panose="020B0502020202020204" pitchFamily="6" charset="0"/>
              <a:buAutoNum type="alphaLcPeriod" startAt="2"/>
            </a:pPr>
            <a:r>
              <a:rPr sz="2500" b="1"/>
              <a:t>MANDIRI</a:t>
            </a:r>
            <a:r>
              <a:rPr sz="2000"/>
              <a:t> maknanya dalam penyelenggaraan Pemilu, Penyelenggara Pemilu bebas atau menolak campur tangan dan pengaruh siapapun yang mempunyai kepentingan atas perbuatan, tindakan, keputusan dan/atau putusan yang diambil; </a:t>
            </a:r>
          </a:p>
          <a:p>
            <a:pPr marL="514350" lvl="0" indent="-514350" eaLnBrk="1" hangingPunct="1">
              <a:lnSpc>
                <a:spcPct val="70000"/>
              </a:lnSpc>
              <a:buAutoNum type="alphaLcPeriod" startAt="2"/>
            </a:pPr>
            <a:endParaRPr sz="2000"/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625475" y="4419600"/>
            <a:ext cx="10820400" cy="660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normAutofit fontScale="77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 startAt="3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ADIL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maknanya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dalam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menempatkan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segala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sesuatu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sesuai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hak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kewajibannya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; </a:t>
            </a:r>
          </a:p>
        </p:txBody>
      </p:sp>
      <p:sp>
        <p:nvSpPr>
          <p:cNvPr id="16" name="Content Placeholder 2"/>
          <p:cNvSpPr txBox="1"/>
          <p:nvPr/>
        </p:nvSpPr>
        <p:spPr bwMode="auto">
          <a:xfrm>
            <a:off x="619125" y="5191125"/>
            <a:ext cx="10820400" cy="11112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 startAt="4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AKUNTABEL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bermakna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dalam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melaksanakan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tugas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wewenang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kewajiban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dilaksanakan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dengan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penuh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tanggung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jawab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hasilnya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dapat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dipertanggungjawabkan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sesuai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dengan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ketentuan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peraturan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perundang-undangan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0" y="239713"/>
            <a:ext cx="7477125" cy="1046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PRINSIP-PRINSIP KODE etik penyelenggara pemilu 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4050" y="1381125"/>
            <a:ext cx="9505950" cy="523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b="1">
                <a:solidFill>
                  <a:srgbClr val="FFFFFF"/>
                </a:solidFill>
              </a:rPr>
              <a:t>PROFESIONALITAS </a:t>
            </a:r>
            <a:r>
              <a:rPr>
                <a:solidFill>
                  <a:srgbClr val="FFFFFF"/>
                </a:solidFill>
              </a:rPr>
              <a:t>Penyelenggara Pemilu berpedoman pada prinsip: </a:t>
            </a:r>
          </a:p>
          <a:p>
            <a:pPr marL="0" indent="0"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638175" y="2051053"/>
            <a:ext cx="10820400" cy="9016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sz="2200" b="1">
                <a:latin typeface="Century Gothic" panose="020B0502020202020204" pitchFamily="6" charset="0"/>
                <a:ea typeface="MS PGothic" panose="020B0600070205080204" pitchFamily="6" charset="-128"/>
              </a:rPr>
              <a:t>BERKEPASTIAN HUKUM </a:t>
            </a:r>
            <a:r>
              <a:rPr sz="2200">
                <a:latin typeface="Century Gothic" panose="020B0502020202020204" pitchFamily="6" charset="0"/>
                <a:ea typeface="MS PGothic" panose="020B0600070205080204" pitchFamily="6" charset="-128"/>
              </a:rPr>
              <a:t>maknanya dalam penyelenggaraan Pemilu, Penyelenggara Pemilu melaksanakan tugas, fungsi dan wewenang sesuai dengan ketentuan peraturan perundang-undangan;</a:t>
            </a:r>
            <a:endParaRPr sz="2000">
              <a:latin typeface="Century Gothic" panose="020B0502020202020204" pitchFamily="6" charset="0"/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631825" y="3108325"/>
            <a:ext cx="10820400" cy="860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buAutoNum type="alphaLcPeriod" startAt="2"/>
            </a:pPr>
            <a:r>
              <a:rPr b="1"/>
              <a:t>AKSESIBILITAS</a:t>
            </a:r>
            <a:r>
              <a:t> bermakna kemudahan yang disediakan Penyelenggara Pemilu bagi penyandang disabilitas guna mewujudkan kesamaan kesempatan; </a:t>
            </a:r>
            <a:endParaRPr sz="2000"/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625475" y="4127500"/>
            <a:ext cx="10820400" cy="873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buFont typeface="Century Gothic" panose="020B0502020202020204" pitchFamily="6" charset="0"/>
              <a:buAutoNum type="alphaLcPeriod" startAt="3"/>
            </a:pPr>
            <a:r>
              <a:rPr b="1"/>
              <a:t>TERTIB</a:t>
            </a:r>
            <a:r>
              <a:t> maknanya dalam penyelenggaraan Pemilu, Penyelenggara Pemilu melaksanakan tugas, fungsi dan wewenang sesuai dengan peraturan perundang-undangan, keteraturan, keserasian, dan keseimbangan; </a:t>
            </a:r>
            <a:endParaRPr sz="2000"/>
          </a:p>
        </p:txBody>
      </p:sp>
      <p:sp>
        <p:nvSpPr>
          <p:cNvPr id="28680" name="Content Placeholder 2"/>
          <p:cNvSpPr txBox="1"/>
          <p:nvPr/>
        </p:nvSpPr>
        <p:spPr>
          <a:xfrm>
            <a:off x="619125" y="5191125"/>
            <a:ext cx="10820400" cy="11112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457200" lvl="0" indent="-457200" eaLnBrk="1" hangingPunct="1">
              <a:buFont typeface="Century Gothic" panose="020B0502020202020204" pitchFamily="6" charset="0"/>
              <a:buAutoNum type="alphaLcPeriod" startAt="4"/>
            </a:pPr>
            <a:r>
              <a:rPr lang="en-US" altLang="en-US" b="1"/>
              <a:t>TERBUKA </a:t>
            </a:r>
            <a:r>
              <a:rPr lang="en-US" altLang="en-US"/>
              <a:t>maknanya dalam penyelenggaraan Pemilu, Penyelenggara Pemilu memberikan akses informasi yang seluas-luasnya kepada masyarakat sesuai kaedah keterbukaan informasi publik;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0" y="239713"/>
            <a:ext cx="7477125" cy="10461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6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PRINSIP-PRINSIP KODE etik penyelenggara pemilu 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4050" y="1381125"/>
            <a:ext cx="9505950" cy="523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b="1">
                <a:solidFill>
                  <a:srgbClr val="FFFFFF"/>
                </a:solidFill>
              </a:rPr>
              <a:t>PROFESIONALITAS </a:t>
            </a:r>
            <a:r>
              <a:rPr>
                <a:solidFill>
                  <a:srgbClr val="FFFFFF"/>
                </a:solidFill>
              </a:rPr>
              <a:t>Penyelenggara Pemilu berpedoman pada prinsip: </a:t>
            </a:r>
          </a:p>
          <a:p>
            <a:pPr marL="0" indent="0"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638175" y="2051053"/>
            <a:ext cx="10820400" cy="7746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spcBef>
                <a:spcPts val="1000"/>
              </a:spcBef>
              <a:buFont typeface="Century Gothic" panose="020B0502020202020204" pitchFamily="6" charset="0"/>
              <a:buAutoNum type="alphaLcPeriod" startAt="5"/>
            </a:pPr>
            <a:r>
              <a:rPr sz="2000" b="1">
                <a:latin typeface="Century Gothic" panose="020B0502020202020204" pitchFamily="6" charset="0"/>
                <a:ea typeface="MS PGothic" panose="020B0600070205080204" pitchFamily="6" charset="-128"/>
              </a:rPr>
              <a:t>PROPORSIONAL </a:t>
            </a:r>
            <a:r>
              <a:rPr sz="2000">
                <a:latin typeface="Century Gothic" panose="020B0502020202020204" pitchFamily="6" charset="0"/>
                <a:ea typeface="MS PGothic" panose="020B0600070205080204" pitchFamily="6" charset="-128"/>
              </a:rPr>
              <a:t>maknanya dalam penyelenggaraan Pemilu, Penyelenggara Pemilu menjaga keseimbangan antara kepentingan pribadi dan kepentingan umum untuk mewujudkan keadilan; </a:t>
            </a:r>
            <a:endParaRPr>
              <a:latin typeface="Century Gothic" panose="020B0502020202020204" pitchFamily="6" charset="0"/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631825" y="2917825"/>
            <a:ext cx="10820400" cy="717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normAutofit fontScale="5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 startAt="6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PROFESIONAL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maknanya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memahami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tugas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wewenang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kewajiban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didukung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atas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dasar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pengetahuan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keterampilan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wawasan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luas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;</a:t>
            </a: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625475" y="3730625"/>
            <a:ext cx="10820400" cy="7461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514350" lvl="0" indent="-514350" eaLnBrk="1" hangingPunct="1">
              <a:lnSpc>
                <a:spcPct val="70000"/>
              </a:lnSpc>
              <a:buFont typeface="Century Gothic" panose="020B0502020202020204" pitchFamily="6" charset="0"/>
              <a:buAutoNum type="alphaLcPeriod" startAt="7"/>
            </a:pPr>
            <a:r>
              <a:rPr sz="2000" b="1"/>
              <a:t>EFEKTIF </a:t>
            </a:r>
            <a:r>
              <a:rPr sz="2000"/>
              <a:t>bermakna dalam penyelenggaraan Pemilu, Penyelenggara Pemilu penyelenggaraan Pemilu dilaksanakan sesuai rencana tahapan dengan tepat waktu; </a:t>
            </a:r>
            <a:endParaRPr sz="1800"/>
          </a:p>
        </p:txBody>
      </p:sp>
      <p:sp>
        <p:nvSpPr>
          <p:cNvPr id="16" name="Content Placeholder 2"/>
          <p:cNvSpPr txBox="1"/>
          <p:nvPr/>
        </p:nvSpPr>
        <p:spPr bwMode="auto">
          <a:xfrm>
            <a:off x="619125" y="4587875"/>
            <a:ext cx="10820400" cy="82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LcPeriod" startAt="8"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EFISIEN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bermakna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dalam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memanfaatkan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sumberdaya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sarana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prasarana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dalam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penyelenggaraan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Pemilu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sesuai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prosedur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dan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tepat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sasaran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6" charset="-128"/>
                <a:cs typeface="MS PGothic" panose="020B0600070205080204" pitchFamily="6" charset="-128"/>
              </a:rPr>
              <a:t>; </a:t>
            </a: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596900" y="5518150"/>
            <a:ext cx="10820400" cy="82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MS PGothic" panose="020B0600070205080204" pitchFamily="6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6" charset="-128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80000"/>
              </a:lnSpc>
              <a:buFont typeface="Century Gothic" panose="020B0502020202020204" pitchFamily="6" charset="0"/>
              <a:buAutoNum type="alphaLcPeriod" startAt="9"/>
            </a:pPr>
            <a:r>
              <a:rPr sz="2000" b="1"/>
              <a:t>KEPENTINGAN UMUM </a:t>
            </a:r>
            <a:r>
              <a:rPr sz="2000"/>
              <a:t>bermakna dalam penyelenggaraan Pemilu, Penyelenggara Pemilu mendahulukan kepentingan umum dengan cara yang aspiratif, akomodatif, dan selektif. </a:t>
            </a:r>
          </a:p>
          <a:p>
            <a:pPr marL="457200" lvl="0" indent="-457200" eaLnBrk="1" hangingPunct="1">
              <a:lnSpc>
                <a:spcPct val="80000"/>
              </a:lnSpc>
              <a:buFont typeface="Century Gothic" panose="020B0502020202020204" pitchFamily="6" charset="0"/>
              <a:buAutoNum type="alphaLcPeriod" startAt="9"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13413" y="450756"/>
            <a:ext cx="7120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P</a:t>
            </a:r>
            <a:r>
              <a:rPr kumimoji="0" lang="id-ID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ENGADUAN DITERIMA DKPP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1600" b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TAHUN 2012-2020 </a:t>
            </a: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SECARA NASIONAL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(Data Per 08 </a:t>
            </a:r>
            <a:r>
              <a:rPr kumimoji="0" lang="en-US" sz="1600" b="1" i="1" kern="1200" cap="none" spc="0" normalizeH="0" baseline="0" noProof="0" dirty="0" smtClean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November</a:t>
            </a:r>
            <a:r>
              <a:rPr kumimoji="0" lang="id-ID" sz="1600" b="1" i="1" kern="1200" cap="none" spc="0" normalizeH="0" baseline="0" noProof="0" dirty="0" smtClean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 </a:t>
            </a:r>
            <a:r>
              <a:rPr kumimoji="0" lang="id-ID" sz="1600" b="1" i="1" kern="1200" cap="none" spc="0" normalizeH="0" baseline="0" noProof="0" dirty="0">
                <a:solidFill>
                  <a:schemeClr val="tx1"/>
                </a:solidFill>
                <a:latin typeface="+mj-lt"/>
                <a:ea typeface="MS PGothic" panose="020B0600070205080204" pitchFamily="6" charset="-128"/>
                <a:cs typeface="+mn-cs"/>
              </a:rPr>
              <a:t>2020)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E091627-2ECE-D645-B897-D0B25C33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34192"/>
              </p:ext>
            </p:extLst>
          </p:nvPr>
        </p:nvGraphicFramePr>
        <p:xfrm>
          <a:off x="344774" y="1379095"/>
          <a:ext cx="11392522" cy="5052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42">
                  <a:extLst>
                    <a:ext uri="{9D8B030D-6E8A-4147-A177-3AD203B41FA5}">
                      <a16:colId xmlns="" xmlns:a16="http://schemas.microsoft.com/office/drawing/2014/main" val="1942672379"/>
                    </a:ext>
                  </a:extLst>
                </a:gridCol>
                <a:gridCol w="2620383">
                  <a:extLst>
                    <a:ext uri="{9D8B030D-6E8A-4147-A177-3AD203B41FA5}">
                      <a16:colId xmlns="" xmlns:a16="http://schemas.microsoft.com/office/drawing/2014/main" val="1207516024"/>
                    </a:ext>
                  </a:extLst>
                </a:gridCol>
                <a:gridCol w="726746">
                  <a:extLst>
                    <a:ext uri="{9D8B030D-6E8A-4147-A177-3AD203B41FA5}">
                      <a16:colId xmlns="" xmlns:a16="http://schemas.microsoft.com/office/drawing/2014/main" val="3377067508"/>
                    </a:ext>
                  </a:extLst>
                </a:gridCol>
                <a:gridCol w="767690">
                  <a:extLst>
                    <a:ext uri="{9D8B030D-6E8A-4147-A177-3AD203B41FA5}">
                      <a16:colId xmlns="" xmlns:a16="http://schemas.microsoft.com/office/drawing/2014/main" val="3498831491"/>
                    </a:ext>
                  </a:extLst>
                </a:gridCol>
                <a:gridCol w="777927">
                  <a:extLst>
                    <a:ext uri="{9D8B030D-6E8A-4147-A177-3AD203B41FA5}">
                      <a16:colId xmlns="" xmlns:a16="http://schemas.microsoft.com/office/drawing/2014/main" val="2087636849"/>
                    </a:ext>
                  </a:extLst>
                </a:gridCol>
                <a:gridCol w="767690">
                  <a:extLst>
                    <a:ext uri="{9D8B030D-6E8A-4147-A177-3AD203B41FA5}">
                      <a16:colId xmlns="" xmlns:a16="http://schemas.microsoft.com/office/drawing/2014/main" val="3083338923"/>
                    </a:ext>
                  </a:extLst>
                </a:gridCol>
                <a:gridCol w="777927">
                  <a:extLst>
                    <a:ext uri="{9D8B030D-6E8A-4147-A177-3AD203B41FA5}">
                      <a16:colId xmlns="" xmlns:a16="http://schemas.microsoft.com/office/drawing/2014/main" val="3162694606"/>
                    </a:ext>
                  </a:extLst>
                </a:gridCol>
                <a:gridCol w="736982">
                  <a:extLst>
                    <a:ext uri="{9D8B030D-6E8A-4147-A177-3AD203B41FA5}">
                      <a16:colId xmlns="" xmlns:a16="http://schemas.microsoft.com/office/drawing/2014/main" val="2270342739"/>
                    </a:ext>
                  </a:extLst>
                </a:gridCol>
                <a:gridCol w="736982">
                  <a:extLst>
                    <a:ext uri="{9D8B030D-6E8A-4147-A177-3AD203B41FA5}">
                      <a16:colId xmlns="" xmlns:a16="http://schemas.microsoft.com/office/drawing/2014/main" val="4282443718"/>
                    </a:ext>
                  </a:extLst>
                </a:gridCol>
                <a:gridCol w="747219">
                  <a:extLst>
                    <a:ext uri="{9D8B030D-6E8A-4147-A177-3AD203B41FA5}">
                      <a16:colId xmlns="" xmlns:a16="http://schemas.microsoft.com/office/drawing/2014/main" val="3645354920"/>
                    </a:ext>
                  </a:extLst>
                </a:gridCol>
                <a:gridCol w="706276">
                  <a:extLst>
                    <a:ext uri="{9D8B030D-6E8A-4147-A177-3AD203B41FA5}">
                      <a16:colId xmlns="" xmlns:a16="http://schemas.microsoft.com/office/drawing/2014/main" val="768484955"/>
                    </a:ext>
                  </a:extLst>
                </a:gridCol>
                <a:gridCol w="890520">
                  <a:extLst>
                    <a:ext uri="{9D8B030D-6E8A-4147-A177-3AD203B41FA5}">
                      <a16:colId xmlns="" xmlns:a16="http://schemas.microsoft.com/office/drawing/2014/main" val="3356642710"/>
                    </a:ext>
                  </a:extLst>
                </a:gridCol>
                <a:gridCol w="696038">
                  <a:extLst>
                    <a:ext uri="{9D8B030D-6E8A-4147-A177-3AD203B41FA5}">
                      <a16:colId xmlns="" xmlns:a16="http://schemas.microsoft.com/office/drawing/2014/main" val="2576134645"/>
                    </a:ext>
                  </a:extLst>
                </a:gridCol>
              </a:tblGrid>
              <a:tr h="221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PUSAT/ PROVINSI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JUMLAH PERKARA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JUMLAH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27533"/>
                  </a:ext>
                </a:extLst>
              </a:tr>
              <a:tr h="36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2012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2013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2014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2015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2016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2017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2018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2019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2020</a:t>
                      </a:r>
                      <a:endParaRPr lang="en-ID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881013"/>
                  </a:ext>
                </a:extLst>
              </a:tr>
              <a:tr h="2212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PUSAT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112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6,79%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134408588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Papua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10,86%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724102128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Sumatera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149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9,04%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61472397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Sulawesi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90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5,46%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232028480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Aceh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81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4,91%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310706673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Jawa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72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4,37%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464561196"/>
                  </a:ext>
                </a:extLst>
              </a:tr>
              <a:tr h="2489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Jawa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70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4,24%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1448981853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Sulawesi Tenggara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4,18%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0911365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Sumatera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3,58%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1651044799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Sulawesi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59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3,58%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509966005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Maluku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2,79%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729331468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Nusa Tenggara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2,79%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71959087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Papua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2,79%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028917279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Jawa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42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2,55%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573387614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Sumatera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40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2,43%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611417055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Riau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38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2,30%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19389161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2,18%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917893295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Sulawesi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36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2,18%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206085969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</a:rPr>
                        <a:t>Maluku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</a:rPr>
                        <a:t>34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</a:rPr>
                        <a:t>2,06%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179858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1247</TotalTime>
  <Words>1343</Words>
  <Application>Microsoft Office PowerPoint</Application>
  <PresentationFormat>Custom</PresentationFormat>
  <Paragraphs>713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Vapor Trail</vt:lpstr>
      <vt:lpstr>1_Vapor Trail</vt:lpstr>
      <vt:lpstr>CorelDRAW</vt:lpstr>
      <vt:lpstr>PowerPoint Presentation</vt:lpstr>
      <vt:lpstr>PENDAHULUAN</vt:lpstr>
      <vt:lpstr>SISTEM ETIKA  PENYELENGGARA PEMILU</vt:lpstr>
      <vt:lpstr>Asas pemilu</vt:lpstr>
      <vt:lpstr>Landasan KODE ETIK DAN KODE PRILAKU penyelenggara pemilu </vt:lpstr>
      <vt:lpstr>PRINSIP-PRINSIP KODE etik penyelenggara pemilu </vt:lpstr>
      <vt:lpstr>PRINSIP-PRINSIP KODE etik penyelenggara pemilu </vt:lpstr>
      <vt:lpstr>PRINSIP-PRINSIP KODE etik penyelenggara pemilu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Dina</cp:lastModifiedBy>
  <cp:revision>42</cp:revision>
  <dcterms:created xsi:type="dcterms:W3CDTF">2018-08-18T14:44:00Z</dcterms:created>
  <dcterms:modified xsi:type="dcterms:W3CDTF">2020-11-10T09:42:45Z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